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85152" autoAdjust="0"/>
  </p:normalViewPr>
  <p:slideViewPr>
    <p:cSldViewPr snapToGrid="0" snapToObjects="1">
      <p:cViewPr varScale="1">
        <p:scale>
          <a:sx n="81" d="100"/>
          <a:sy n="81" d="100"/>
        </p:scale>
        <p:origin x="259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5E53D4-FC00-47E6-B252-438BCE24C2B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7BC8628-CE2F-4AD5-BB8D-DE62A8914947}">
      <dgm:prSet phldrT="[Texto]"/>
      <dgm:spPr/>
      <dgm:t>
        <a:bodyPr/>
        <a:lstStyle/>
        <a:p>
          <a:r>
            <a:rPr lang="pt-BR" dirty="0" err="1"/>
            <a:t>Request</a:t>
          </a:r>
          <a:endParaRPr lang="pt-BR" dirty="0"/>
        </a:p>
      </dgm:t>
    </dgm:pt>
    <dgm:pt modelId="{20695DC2-66C3-4D20-A9CD-DE2181DB47DF}" type="parTrans" cxnId="{34B5D14C-0EFA-49D1-BDBB-18698451AEAB}">
      <dgm:prSet/>
      <dgm:spPr/>
      <dgm:t>
        <a:bodyPr/>
        <a:lstStyle/>
        <a:p>
          <a:endParaRPr lang="pt-BR"/>
        </a:p>
      </dgm:t>
    </dgm:pt>
    <dgm:pt modelId="{8C8A3B0F-A308-4681-9419-FFE9DC75BCF0}" type="sibTrans" cxnId="{34B5D14C-0EFA-49D1-BDBB-18698451AEAB}">
      <dgm:prSet/>
      <dgm:spPr/>
      <dgm:t>
        <a:bodyPr/>
        <a:lstStyle/>
        <a:p>
          <a:endParaRPr lang="pt-BR"/>
        </a:p>
      </dgm:t>
    </dgm:pt>
    <dgm:pt modelId="{391A0AE7-C222-4135-99B5-DBB6D3184B37}">
      <dgm:prSet phldrT="[Texto]"/>
      <dgm:spPr/>
      <dgm:t>
        <a:bodyPr/>
        <a:lstStyle/>
        <a:p>
          <a:r>
            <a:rPr lang="pt-BR" dirty="0"/>
            <a:t>HTML</a:t>
          </a:r>
        </a:p>
      </dgm:t>
    </dgm:pt>
    <dgm:pt modelId="{B7B3A1E5-2608-4CBE-A067-A9E77DE73A5F}" type="parTrans" cxnId="{2D6CC497-A5D5-4145-9F0C-F8DE5ACB28B2}">
      <dgm:prSet/>
      <dgm:spPr/>
      <dgm:t>
        <a:bodyPr/>
        <a:lstStyle/>
        <a:p>
          <a:endParaRPr lang="pt-BR"/>
        </a:p>
      </dgm:t>
    </dgm:pt>
    <dgm:pt modelId="{FB65D14B-533D-4285-B978-03476C58A94B}" type="sibTrans" cxnId="{2D6CC497-A5D5-4145-9F0C-F8DE5ACB28B2}">
      <dgm:prSet/>
      <dgm:spPr/>
      <dgm:t>
        <a:bodyPr/>
        <a:lstStyle/>
        <a:p>
          <a:endParaRPr lang="pt-BR"/>
        </a:p>
      </dgm:t>
    </dgm:pt>
    <dgm:pt modelId="{E0167AA5-DE54-43B5-890B-54CC23347A38}">
      <dgm:prSet phldrT="[Texto]"/>
      <dgm:spPr/>
      <dgm:t>
        <a:bodyPr/>
        <a:lstStyle/>
        <a:p>
          <a:r>
            <a:rPr lang="pt-BR" dirty="0" err="1"/>
            <a:t>BeautifulSoup</a:t>
          </a:r>
          <a:endParaRPr lang="pt-BR" dirty="0"/>
        </a:p>
      </dgm:t>
    </dgm:pt>
    <dgm:pt modelId="{D7237606-9C98-4B78-8719-90E836DB5056}" type="parTrans" cxnId="{4C4DF290-6F3C-4F52-A416-774B918C9A90}">
      <dgm:prSet/>
      <dgm:spPr/>
      <dgm:t>
        <a:bodyPr/>
        <a:lstStyle/>
        <a:p>
          <a:endParaRPr lang="pt-BR"/>
        </a:p>
      </dgm:t>
    </dgm:pt>
    <dgm:pt modelId="{50C0C867-A2CD-4DB5-8ACC-169D952EE0DB}" type="sibTrans" cxnId="{4C4DF290-6F3C-4F52-A416-774B918C9A90}">
      <dgm:prSet/>
      <dgm:spPr/>
      <dgm:t>
        <a:bodyPr/>
        <a:lstStyle/>
        <a:p>
          <a:endParaRPr lang="pt-BR"/>
        </a:p>
      </dgm:t>
    </dgm:pt>
    <dgm:pt modelId="{9A589627-8832-473E-8BC3-B490A58389E3}">
      <dgm:prSet phldrT="[Texto]"/>
      <dgm:spPr/>
      <dgm:t>
        <a:bodyPr/>
        <a:lstStyle/>
        <a:p>
          <a:r>
            <a:rPr lang="pt-BR" dirty="0"/>
            <a:t>SOUP</a:t>
          </a:r>
        </a:p>
      </dgm:t>
    </dgm:pt>
    <dgm:pt modelId="{3BA95983-D98B-4288-A03A-342C52F23976}" type="parTrans" cxnId="{D14B1E44-119B-434F-A2F5-8C7D2EF067AF}">
      <dgm:prSet/>
      <dgm:spPr/>
      <dgm:t>
        <a:bodyPr/>
        <a:lstStyle/>
        <a:p>
          <a:endParaRPr lang="pt-BR"/>
        </a:p>
      </dgm:t>
    </dgm:pt>
    <dgm:pt modelId="{519DC362-693F-470E-8C06-D23090331156}" type="sibTrans" cxnId="{D14B1E44-119B-434F-A2F5-8C7D2EF067AF}">
      <dgm:prSet/>
      <dgm:spPr/>
      <dgm:t>
        <a:bodyPr/>
        <a:lstStyle/>
        <a:p>
          <a:endParaRPr lang="pt-BR"/>
        </a:p>
      </dgm:t>
    </dgm:pt>
    <dgm:pt modelId="{CEE590FE-0117-432A-86E3-AE79DAE21860}">
      <dgm:prSet phldrT="[Texto]"/>
      <dgm:spPr/>
      <dgm:t>
        <a:bodyPr/>
        <a:lstStyle/>
        <a:p>
          <a:r>
            <a:rPr lang="pt-BR" dirty="0" err="1"/>
            <a:t>Parsing</a:t>
          </a:r>
          <a:endParaRPr lang="pt-BR" dirty="0"/>
        </a:p>
      </dgm:t>
    </dgm:pt>
    <dgm:pt modelId="{28DCEE02-2330-4ECE-8F5B-AEF764E2B43F}" type="parTrans" cxnId="{A6D1BCFD-253D-4E2F-B191-8807E6B09D25}">
      <dgm:prSet/>
      <dgm:spPr/>
      <dgm:t>
        <a:bodyPr/>
        <a:lstStyle/>
        <a:p>
          <a:endParaRPr lang="pt-BR"/>
        </a:p>
      </dgm:t>
    </dgm:pt>
    <dgm:pt modelId="{4D49C330-1C5A-456E-9FC5-862BD0A5DCE6}" type="sibTrans" cxnId="{A6D1BCFD-253D-4E2F-B191-8807E6B09D25}">
      <dgm:prSet/>
      <dgm:spPr/>
      <dgm:t>
        <a:bodyPr/>
        <a:lstStyle/>
        <a:p>
          <a:endParaRPr lang="pt-BR"/>
        </a:p>
      </dgm:t>
    </dgm:pt>
    <dgm:pt modelId="{CBB7216D-A6E3-4044-BC18-2B91B85B4B16}">
      <dgm:prSet/>
      <dgm:spPr/>
      <dgm:t>
        <a:bodyPr/>
        <a:lstStyle/>
        <a:p>
          <a:r>
            <a:rPr lang="pt-BR" dirty="0"/>
            <a:t>DATA FRAME</a:t>
          </a:r>
        </a:p>
      </dgm:t>
    </dgm:pt>
    <dgm:pt modelId="{28162EB3-FFCD-4B2B-BF1F-C10C56D9CC33}" type="parTrans" cxnId="{198890C5-2108-4791-B770-91C8139954F8}">
      <dgm:prSet/>
      <dgm:spPr/>
      <dgm:t>
        <a:bodyPr/>
        <a:lstStyle/>
        <a:p>
          <a:endParaRPr lang="pt-BR"/>
        </a:p>
      </dgm:t>
    </dgm:pt>
    <dgm:pt modelId="{FD99111F-C96B-427F-A3C2-A195710F2EEA}" type="sibTrans" cxnId="{198890C5-2108-4791-B770-91C8139954F8}">
      <dgm:prSet/>
      <dgm:spPr/>
      <dgm:t>
        <a:bodyPr/>
        <a:lstStyle/>
        <a:p>
          <a:endParaRPr lang="pt-BR"/>
        </a:p>
      </dgm:t>
    </dgm:pt>
    <dgm:pt modelId="{309CA191-9125-49E6-A6A0-6D76E23E1C9F}" type="pres">
      <dgm:prSet presAssocID="{CE5E53D4-FC00-47E6-B252-438BCE24C2BE}" presName="outerComposite" presStyleCnt="0">
        <dgm:presLayoutVars>
          <dgm:chMax val="5"/>
          <dgm:dir/>
          <dgm:resizeHandles val="exact"/>
        </dgm:presLayoutVars>
      </dgm:prSet>
      <dgm:spPr/>
    </dgm:pt>
    <dgm:pt modelId="{CAAE057B-B647-48A3-9B13-0040BD42771B}" type="pres">
      <dgm:prSet presAssocID="{CE5E53D4-FC00-47E6-B252-438BCE24C2BE}" presName="dummyMaxCanvas" presStyleCnt="0">
        <dgm:presLayoutVars/>
      </dgm:prSet>
      <dgm:spPr/>
    </dgm:pt>
    <dgm:pt modelId="{B230FFF7-0A82-472F-AD22-7F2B3F40DE08}" type="pres">
      <dgm:prSet presAssocID="{CE5E53D4-FC00-47E6-B252-438BCE24C2BE}" presName="ThreeNodes_1" presStyleLbl="node1" presStyleIdx="0" presStyleCnt="3">
        <dgm:presLayoutVars>
          <dgm:bulletEnabled val="1"/>
        </dgm:presLayoutVars>
      </dgm:prSet>
      <dgm:spPr/>
    </dgm:pt>
    <dgm:pt modelId="{76C011F9-F79D-4187-B7EB-E04ABE7E7990}" type="pres">
      <dgm:prSet presAssocID="{CE5E53D4-FC00-47E6-B252-438BCE24C2BE}" presName="ThreeNodes_2" presStyleLbl="node1" presStyleIdx="1" presStyleCnt="3">
        <dgm:presLayoutVars>
          <dgm:bulletEnabled val="1"/>
        </dgm:presLayoutVars>
      </dgm:prSet>
      <dgm:spPr/>
    </dgm:pt>
    <dgm:pt modelId="{EF734274-5A03-491D-B1C8-4700A4055C4D}" type="pres">
      <dgm:prSet presAssocID="{CE5E53D4-FC00-47E6-B252-438BCE24C2BE}" presName="ThreeNodes_3" presStyleLbl="node1" presStyleIdx="2" presStyleCnt="3">
        <dgm:presLayoutVars>
          <dgm:bulletEnabled val="1"/>
        </dgm:presLayoutVars>
      </dgm:prSet>
      <dgm:spPr/>
    </dgm:pt>
    <dgm:pt modelId="{183AC744-4F68-4DF5-B4AA-41077D4327FA}" type="pres">
      <dgm:prSet presAssocID="{CE5E53D4-FC00-47E6-B252-438BCE24C2BE}" presName="ThreeConn_1-2" presStyleLbl="fgAccFollowNode1" presStyleIdx="0" presStyleCnt="2">
        <dgm:presLayoutVars>
          <dgm:bulletEnabled val="1"/>
        </dgm:presLayoutVars>
      </dgm:prSet>
      <dgm:spPr/>
    </dgm:pt>
    <dgm:pt modelId="{D19BDB62-7485-4EE3-BE3C-8EAAC58CB51B}" type="pres">
      <dgm:prSet presAssocID="{CE5E53D4-FC00-47E6-B252-438BCE24C2BE}" presName="ThreeConn_2-3" presStyleLbl="fgAccFollowNode1" presStyleIdx="1" presStyleCnt="2">
        <dgm:presLayoutVars>
          <dgm:bulletEnabled val="1"/>
        </dgm:presLayoutVars>
      </dgm:prSet>
      <dgm:spPr/>
    </dgm:pt>
    <dgm:pt modelId="{B61FD627-BE04-46A0-98AD-BFC0095B4652}" type="pres">
      <dgm:prSet presAssocID="{CE5E53D4-FC00-47E6-B252-438BCE24C2BE}" presName="ThreeNodes_1_text" presStyleLbl="node1" presStyleIdx="2" presStyleCnt="3">
        <dgm:presLayoutVars>
          <dgm:bulletEnabled val="1"/>
        </dgm:presLayoutVars>
      </dgm:prSet>
      <dgm:spPr/>
    </dgm:pt>
    <dgm:pt modelId="{C59B43C4-5246-46EA-982C-9C6DF270DFE4}" type="pres">
      <dgm:prSet presAssocID="{CE5E53D4-FC00-47E6-B252-438BCE24C2BE}" presName="ThreeNodes_2_text" presStyleLbl="node1" presStyleIdx="2" presStyleCnt="3">
        <dgm:presLayoutVars>
          <dgm:bulletEnabled val="1"/>
        </dgm:presLayoutVars>
      </dgm:prSet>
      <dgm:spPr/>
    </dgm:pt>
    <dgm:pt modelId="{1B8F59E2-8AE1-46CE-A586-4465FBBA650B}" type="pres">
      <dgm:prSet presAssocID="{CE5E53D4-FC00-47E6-B252-438BCE24C2B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201C805-51B5-4F62-BEEE-DEC858C8447E}" type="presOf" srcId="{CE5E53D4-FC00-47E6-B252-438BCE24C2BE}" destId="{309CA191-9125-49E6-A6A0-6D76E23E1C9F}" srcOrd="0" destOrd="0" presId="urn:microsoft.com/office/officeart/2005/8/layout/vProcess5"/>
    <dgm:cxn modelId="{59DF8218-481F-42CD-B242-516730C15526}" type="presOf" srcId="{CEE590FE-0117-432A-86E3-AE79DAE21860}" destId="{EF734274-5A03-491D-B1C8-4700A4055C4D}" srcOrd="0" destOrd="0" presId="urn:microsoft.com/office/officeart/2005/8/layout/vProcess5"/>
    <dgm:cxn modelId="{30349B22-2FAC-483B-AC74-C4C88C7EBA7C}" type="presOf" srcId="{CBB7216D-A6E3-4044-BC18-2B91B85B4B16}" destId="{EF734274-5A03-491D-B1C8-4700A4055C4D}" srcOrd="0" destOrd="1" presId="urn:microsoft.com/office/officeart/2005/8/layout/vProcess5"/>
    <dgm:cxn modelId="{99BBE32B-CD5F-4627-BB40-58E025022C2A}" type="presOf" srcId="{391A0AE7-C222-4135-99B5-DBB6D3184B37}" destId="{B61FD627-BE04-46A0-98AD-BFC0095B4652}" srcOrd="1" destOrd="1" presId="urn:microsoft.com/office/officeart/2005/8/layout/vProcess5"/>
    <dgm:cxn modelId="{9B483538-32D4-4BE5-8E57-04D579C11098}" type="presOf" srcId="{D7BC8628-CE2F-4AD5-BB8D-DE62A8914947}" destId="{B230FFF7-0A82-472F-AD22-7F2B3F40DE08}" srcOrd="0" destOrd="0" presId="urn:microsoft.com/office/officeart/2005/8/layout/vProcess5"/>
    <dgm:cxn modelId="{D14B1E44-119B-434F-A2F5-8C7D2EF067AF}" srcId="{E0167AA5-DE54-43B5-890B-54CC23347A38}" destId="{9A589627-8832-473E-8BC3-B490A58389E3}" srcOrd="0" destOrd="0" parTransId="{3BA95983-D98B-4288-A03A-342C52F23976}" sibTransId="{519DC362-693F-470E-8C06-D23090331156}"/>
    <dgm:cxn modelId="{C3B74449-F560-42A7-A70E-118BF9715ECC}" type="presOf" srcId="{CEE590FE-0117-432A-86E3-AE79DAE21860}" destId="{1B8F59E2-8AE1-46CE-A586-4465FBBA650B}" srcOrd="1" destOrd="0" presId="urn:microsoft.com/office/officeart/2005/8/layout/vProcess5"/>
    <dgm:cxn modelId="{34B5D14C-0EFA-49D1-BDBB-18698451AEAB}" srcId="{CE5E53D4-FC00-47E6-B252-438BCE24C2BE}" destId="{D7BC8628-CE2F-4AD5-BB8D-DE62A8914947}" srcOrd="0" destOrd="0" parTransId="{20695DC2-66C3-4D20-A9CD-DE2181DB47DF}" sibTransId="{8C8A3B0F-A308-4681-9419-FFE9DC75BCF0}"/>
    <dgm:cxn modelId="{5EBE0483-CC8E-4659-AE8F-EDD51E6B3BA1}" type="presOf" srcId="{E0167AA5-DE54-43B5-890B-54CC23347A38}" destId="{C59B43C4-5246-46EA-982C-9C6DF270DFE4}" srcOrd="1" destOrd="0" presId="urn:microsoft.com/office/officeart/2005/8/layout/vProcess5"/>
    <dgm:cxn modelId="{C4101987-FC89-415D-B0DD-FD4337551434}" type="presOf" srcId="{8C8A3B0F-A308-4681-9419-FFE9DC75BCF0}" destId="{183AC744-4F68-4DF5-B4AA-41077D4327FA}" srcOrd="0" destOrd="0" presId="urn:microsoft.com/office/officeart/2005/8/layout/vProcess5"/>
    <dgm:cxn modelId="{4C4DF290-6F3C-4F52-A416-774B918C9A90}" srcId="{CE5E53D4-FC00-47E6-B252-438BCE24C2BE}" destId="{E0167AA5-DE54-43B5-890B-54CC23347A38}" srcOrd="1" destOrd="0" parTransId="{D7237606-9C98-4B78-8719-90E836DB5056}" sibTransId="{50C0C867-A2CD-4DB5-8ACC-169D952EE0DB}"/>
    <dgm:cxn modelId="{2D6CC497-A5D5-4145-9F0C-F8DE5ACB28B2}" srcId="{D7BC8628-CE2F-4AD5-BB8D-DE62A8914947}" destId="{391A0AE7-C222-4135-99B5-DBB6D3184B37}" srcOrd="0" destOrd="0" parTransId="{B7B3A1E5-2608-4CBE-A067-A9E77DE73A5F}" sibTransId="{FB65D14B-533D-4285-B978-03476C58A94B}"/>
    <dgm:cxn modelId="{276D1C9C-4239-4D34-A0C8-4317C630956E}" type="presOf" srcId="{50C0C867-A2CD-4DB5-8ACC-169D952EE0DB}" destId="{D19BDB62-7485-4EE3-BE3C-8EAAC58CB51B}" srcOrd="0" destOrd="0" presId="urn:microsoft.com/office/officeart/2005/8/layout/vProcess5"/>
    <dgm:cxn modelId="{2759B7A6-8596-4271-9A7C-893BBBD3673B}" type="presOf" srcId="{D7BC8628-CE2F-4AD5-BB8D-DE62A8914947}" destId="{B61FD627-BE04-46A0-98AD-BFC0095B4652}" srcOrd="1" destOrd="0" presId="urn:microsoft.com/office/officeart/2005/8/layout/vProcess5"/>
    <dgm:cxn modelId="{90EDDABB-1ED4-4FF2-93F9-9A2BEBB71DDC}" type="presOf" srcId="{CBB7216D-A6E3-4044-BC18-2B91B85B4B16}" destId="{1B8F59E2-8AE1-46CE-A586-4465FBBA650B}" srcOrd="1" destOrd="1" presId="urn:microsoft.com/office/officeart/2005/8/layout/vProcess5"/>
    <dgm:cxn modelId="{198890C5-2108-4791-B770-91C8139954F8}" srcId="{CEE590FE-0117-432A-86E3-AE79DAE21860}" destId="{CBB7216D-A6E3-4044-BC18-2B91B85B4B16}" srcOrd="0" destOrd="0" parTransId="{28162EB3-FFCD-4B2B-BF1F-C10C56D9CC33}" sibTransId="{FD99111F-C96B-427F-A3C2-A195710F2EEA}"/>
    <dgm:cxn modelId="{365D92CF-CC3F-4CCF-BBAF-7E5F47C86BC2}" type="presOf" srcId="{391A0AE7-C222-4135-99B5-DBB6D3184B37}" destId="{B230FFF7-0A82-472F-AD22-7F2B3F40DE08}" srcOrd="0" destOrd="1" presId="urn:microsoft.com/office/officeart/2005/8/layout/vProcess5"/>
    <dgm:cxn modelId="{953534D2-6533-4439-A3FB-AF33C1E2C714}" type="presOf" srcId="{9A589627-8832-473E-8BC3-B490A58389E3}" destId="{76C011F9-F79D-4187-B7EB-E04ABE7E7990}" srcOrd="0" destOrd="1" presId="urn:microsoft.com/office/officeart/2005/8/layout/vProcess5"/>
    <dgm:cxn modelId="{03B392E3-AFC1-435A-9B94-8546A418B061}" type="presOf" srcId="{E0167AA5-DE54-43B5-890B-54CC23347A38}" destId="{76C011F9-F79D-4187-B7EB-E04ABE7E7990}" srcOrd="0" destOrd="0" presId="urn:microsoft.com/office/officeart/2005/8/layout/vProcess5"/>
    <dgm:cxn modelId="{7916FDED-873A-4704-8FAC-EF127CAC75B3}" type="presOf" srcId="{9A589627-8832-473E-8BC3-B490A58389E3}" destId="{C59B43C4-5246-46EA-982C-9C6DF270DFE4}" srcOrd="1" destOrd="1" presId="urn:microsoft.com/office/officeart/2005/8/layout/vProcess5"/>
    <dgm:cxn modelId="{A6D1BCFD-253D-4E2F-B191-8807E6B09D25}" srcId="{CE5E53D4-FC00-47E6-B252-438BCE24C2BE}" destId="{CEE590FE-0117-432A-86E3-AE79DAE21860}" srcOrd="2" destOrd="0" parTransId="{28DCEE02-2330-4ECE-8F5B-AEF764E2B43F}" sibTransId="{4D49C330-1C5A-456E-9FC5-862BD0A5DCE6}"/>
    <dgm:cxn modelId="{9EC55EC3-F735-4CBD-A1D4-92081B2380A6}" type="presParOf" srcId="{309CA191-9125-49E6-A6A0-6D76E23E1C9F}" destId="{CAAE057B-B647-48A3-9B13-0040BD42771B}" srcOrd="0" destOrd="0" presId="urn:microsoft.com/office/officeart/2005/8/layout/vProcess5"/>
    <dgm:cxn modelId="{F4ABCC86-DEA6-44C5-A0A2-4EFC9759DFDD}" type="presParOf" srcId="{309CA191-9125-49E6-A6A0-6D76E23E1C9F}" destId="{B230FFF7-0A82-472F-AD22-7F2B3F40DE08}" srcOrd="1" destOrd="0" presId="urn:microsoft.com/office/officeart/2005/8/layout/vProcess5"/>
    <dgm:cxn modelId="{A94B939F-2BAF-42F3-94FD-A42975A714E8}" type="presParOf" srcId="{309CA191-9125-49E6-A6A0-6D76E23E1C9F}" destId="{76C011F9-F79D-4187-B7EB-E04ABE7E7990}" srcOrd="2" destOrd="0" presId="urn:microsoft.com/office/officeart/2005/8/layout/vProcess5"/>
    <dgm:cxn modelId="{730CCE96-3223-45EF-99DD-2CE520488F2C}" type="presParOf" srcId="{309CA191-9125-49E6-A6A0-6D76E23E1C9F}" destId="{EF734274-5A03-491D-B1C8-4700A4055C4D}" srcOrd="3" destOrd="0" presId="urn:microsoft.com/office/officeart/2005/8/layout/vProcess5"/>
    <dgm:cxn modelId="{86C9D8FC-AC39-47C2-B3A2-B54969C74D82}" type="presParOf" srcId="{309CA191-9125-49E6-A6A0-6D76E23E1C9F}" destId="{183AC744-4F68-4DF5-B4AA-41077D4327FA}" srcOrd="4" destOrd="0" presId="urn:microsoft.com/office/officeart/2005/8/layout/vProcess5"/>
    <dgm:cxn modelId="{A5EBCA83-00F4-43AF-8EA8-5DE282AF18FC}" type="presParOf" srcId="{309CA191-9125-49E6-A6A0-6D76E23E1C9F}" destId="{D19BDB62-7485-4EE3-BE3C-8EAAC58CB51B}" srcOrd="5" destOrd="0" presId="urn:microsoft.com/office/officeart/2005/8/layout/vProcess5"/>
    <dgm:cxn modelId="{59A23A8B-9A14-45C6-B7A9-EEB99F4611B4}" type="presParOf" srcId="{309CA191-9125-49E6-A6A0-6D76E23E1C9F}" destId="{B61FD627-BE04-46A0-98AD-BFC0095B4652}" srcOrd="6" destOrd="0" presId="urn:microsoft.com/office/officeart/2005/8/layout/vProcess5"/>
    <dgm:cxn modelId="{8CD3659D-B92C-4A40-AF93-64656E99C29F}" type="presParOf" srcId="{309CA191-9125-49E6-A6A0-6D76E23E1C9F}" destId="{C59B43C4-5246-46EA-982C-9C6DF270DFE4}" srcOrd="7" destOrd="0" presId="urn:microsoft.com/office/officeart/2005/8/layout/vProcess5"/>
    <dgm:cxn modelId="{3E7366E3-A528-47C8-9FD6-6AA2F414FB49}" type="presParOf" srcId="{309CA191-9125-49E6-A6A0-6D76E23E1C9F}" destId="{1B8F59E2-8AE1-46CE-A586-4465FBBA650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DFDD93-0162-4122-AFC0-C0E61495616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7AF4412-EB7F-4809-9C78-04CD6C793B5E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Analysis</a:t>
          </a:r>
          <a:endParaRPr lang="pt-BR" dirty="0"/>
        </a:p>
      </dgm:t>
    </dgm:pt>
    <dgm:pt modelId="{EFF0B248-0D8C-4607-91AF-57181B629D21}" type="parTrans" cxnId="{72EBC922-2013-4E49-A042-45B6416EEB8B}">
      <dgm:prSet/>
      <dgm:spPr/>
      <dgm:t>
        <a:bodyPr/>
        <a:lstStyle/>
        <a:p>
          <a:endParaRPr lang="pt-BR"/>
        </a:p>
      </dgm:t>
    </dgm:pt>
    <dgm:pt modelId="{820154C2-A48B-4305-905F-9B4EC6801B1E}" type="sibTrans" cxnId="{72EBC922-2013-4E49-A042-45B6416EEB8B}">
      <dgm:prSet/>
      <dgm:spPr/>
      <dgm:t>
        <a:bodyPr/>
        <a:lstStyle/>
        <a:p>
          <a:endParaRPr lang="pt-BR"/>
        </a:p>
      </dgm:t>
    </dgm:pt>
    <dgm:pt modelId="{CEA08115-3A03-47B3-9E4D-45A92890707C}">
      <dgm:prSet phldrT="[Texto]"/>
      <dgm:spPr/>
      <dgm:t>
        <a:bodyPr/>
        <a:lstStyle/>
        <a:p>
          <a:r>
            <a:rPr lang="pt-BR" dirty="0" err="1"/>
            <a:t>drop</a:t>
          </a:r>
          <a:endParaRPr lang="pt-BR" dirty="0"/>
        </a:p>
      </dgm:t>
    </dgm:pt>
    <dgm:pt modelId="{0D07C3FC-C7F7-4323-B5A4-F924BAB4C5C7}" type="parTrans" cxnId="{109A3045-4EDA-49AF-ACC8-E0A1C2D1742E}">
      <dgm:prSet/>
      <dgm:spPr/>
      <dgm:t>
        <a:bodyPr/>
        <a:lstStyle/>
        <a:p>
          <a:endParaRPr lang="pt-BR"/>
        </a:p>
      </dgm:t>
    </dgm:pt>
    <dgm:pt modelId="{A88142B9-7A19-4C0B-99F8-B494B05ACE0F}" type="sibTrans" cxnId="{109A3045-4EDA-49AF-ACC8-E0A1C2D1742E}">
      <dgm:prSet/>
      <dgm:spPr/>
      <dgm:t>
        <a:bodyPr/>
        <a:lstStyle/>
        <a:p>
          <a:endParaRPr lang="pt-BR"/>
        </a:p>
      </dgm:t>
    </dgm:pt>
    <dgm:pt modelId="{8ABAA3F2-8E2F-4083-9C88-4B9355595715}">
      <dgm:prSet phldrT="[Texto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Orbit and Outcome</a:t>
          </a:r>
          <a:endParaRPr lang="pt-BR" dirty="0"/>
        </a:p>
      </dgm:t>
    </dgm:pt>
    <dgm:pt modelId="{E24F72A2-7244-48DC-999B-5E303C757B32}" type="parTrans" cxnId="{0FCBCA3C-1F4A-4A4B-B078-160FA293D15D}">
      <dgm:prSet/>
      <dgm:spPr/>
      <dgm:t>
        <a:bodyPr/>
        <a:lstStyle/>
        <a:p>
          <a:endParaRPr lang="pt-BR"/>
        </a:p>
      </dgm:t>
    </dgm:pt>
    <dgm:pt modelId="{760ED980-2045-4123-A1AC-E4BE8139CA59}" type="sibTrans" cxnId="{0FCBCA3C-1F4A-4A4B-B078-160FA293D15D}">
      <dgm:prSet/>
      <dgm:spPr/>
      <dgm:t>
        <a:bodyPr/>
        <a:lstStyle/>
        <a:p>
          <a:endParaRPr lang="pt-BR"/>
        </a:p>
      </dgm:t>
    </dgm:pt>
    <dgm:pt modelId="{05266957-3621-43E8-BCE4-B2FFBE914C4B}">
      <dgm:prSet phldrT="[Texto]"/>
      <dgm:spPr/>
      <dgm:t>
        <a:bodyPr/>
        <a:lstStyle/>
        <a:p>
          <a:r>
            <a:rPr lang="pt-BR" dirty="0" err="1"/>
            <a:t>Launchs</a:t>
          </a:r>
          <a:r>
            <a:rPr lang="pt-BR" dirty="0"/>
            <a:t> per site</a:t>
          </a:r>
        </a:p>
      </dgm:t>
    </dgm:pt>
    <dgm:pt modelId="{B25CE586-BF2C-4EF6-8767-2EA30B6E7E02}" type="parTrans" cxnId="{D9FD7E99-6E3A-42A6-99A4-F7D26F81EAD7}">
      <dgm:prSet/>
      <dgm:spPr/>
      <dgm:t>
        <a:bodyPr/>
        <a:lstStyle/>
        <a:p>
          <a:endParaRPr lang="pt-BR"/>
        </a:p>
      </dgm:t>
    </dgm:pt>
    <dgm:pt modelId="{8D723879-B3FF-4FA1-913E-E57D4EB2A021}" type="sibTrans" cxnId="{D9FD7E99-6E3A-42A6-99A4-F7D26F81EAD7}">
      <dgm:prSet/>
      <dgm:spPr/>
      <dgm:t>
        <a:bodyPr/>
        <a:lstStyle/>
        <a:p>
          <a:endParaRPr lang="pt-BR"/>
        </a:p>
      </dgm:t>
    </dgm:pt>
    <dgm:pt modelId="{E886E1F7-14D4-41E4-B19C-53387D92BD05}">
      <dgm:prSet phldrT="[Texto]"/>
      <dgm:spPr/>
      <dgm:t>
        <a:bodyPr/>
        <a:lstStyle/>
        <a:p>
          <a:r>
            <a:rPr lang="pt-BR" dirty="0" err="1"/>
            <a:t>Outcome</a:t>
          </a:r>
          <a:r>
            <a:rPr lang="pt-BR" dirty="0"/>
            <a:t> </a:t>
          </a:r>
        </a:p>
      </dgm:t>
    </dgm:pt>
    <dgm:pt modelId="{800473D9-E0D4-433D-8D84-0598330FC89D}" type="parTrans" cxnId="{67BB3641-4060-4C0E-9BA4-71AFD0975451}">
      <dgm:prSet/>
      <dgm:spPr/>
      <dgm:t>
        <a:bodyPr/>
        <a:lstStyle/>
        <a:p>
          <a:endParaRPr lang="pt-BR"/>
        </a:p>
      </dgm:t>
    </dgm:pt>
    <dgm:pt modelId="{FE0F27D6-3EE6-4A85-9650-A0E0AB0CA2E7}" type="sibTrans" cxnId="{67BB3641-4060-4C0E-9BA4-71AFD0975451}">
      <dgm:prSet/>
      <dgm:spPr/>
      <dgm:t>
        <a:bodyPr/>
        <a:lstStyle/>
        <a:p>
          <a:endParaRPr lang="pt-BR"/>
        </a:p>
      </dgm:t>
    </dgm:pt>
    <dgm:pt modelId="{A22C521B-B1B0-45DB-942D-4124EB4EE405}">
      <dgm:prSet phldrT="[Texto]"/>
      <dgm:spPr/>
      <dgm:t>
        <a:bodyPr/>
        <a:lstStyle/>
        <a:p>
          <a:r>
            <a:rPr lang="pt-BR" dirty="0"/>
            <a:t>Landing </a:t>
          </a:r>
          <a:r>
            <a:rPr lang="pt-BR" dirty="0" err="1"/>
            <a:t>Outcomes</a:t>
          </a:r>
          <a:endParaRPr lang="pt-BR" dirty="0"/>
        </a:p>
      </dgm:t>
    </dgm:pt>
    <dgm:pt modelId="{CD3E6ADC-B497-459C-A8E7-CC9E299D05FD}" type="parTrans" cxnId="{98DCE148-D048-4226-8244-EAD487BD4FD2}">
      <dgm:prSet/>
      <dgm:spPr/>
      <dgm:t>
        <a:bodyPr/>
        <a:lstStyle/>
        <a:p>
          <a:endParaRPr lang="pt-BR"/>
        </a:p>
      </dgm:t>
    </dgm:pt>
    <dgm:pt modelId="{EB6943E8-5AD3-4529-AF82-612068E27065}" type="sibTrans" cxnId="{98DCE148-D048-4226-8244-EAD487BD4FD2}">
      <dgm:prSet/>
      <dgm:spPr/>
      <dgm:t>
        <a:bodyPr/>
        <a:lstStyle/>
        <a:p>
          <a:endParaRPr lang="pt-BR"/>
        </a:p>
      </dgm:t>
    </dgm:pt>
    <dgm:pt modelId="{065D6152-3EBC-4A17-89DC-4CB8228FCECE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Verifying data Nan</a:t>
          </a:r>
          <a:endParaRPr lang="pt-BR" dirty="0"/>
        </a:p>
      </dgm:t>
    </dgm:pt>
    <dgm:pt modelId="{85A52B6B-79E2-4221-B5C6-56E50A92FC95}" type="parTrans" cxnId="{57FC2DB8-18D7-49E5-B25A-B6AD4B48122C}">
      <dgm:prSet/>
      <dgm:spPr/>
      <dgm:t>
        <a:bodyPr/>
        <a:lstStyle/>
        <a:p>
          <a:endParaRPr lang="pt-BR"/>
        </a:p>
      </dgm:t>
    </dgm:pt>
    <dgm:pt modelId="{40B3EE74-E892-4052-8FFC-E36C10467F73}" type="sibTrans" cxnId="{57FC2DB8-18D7-49E5-B25A-B6AD4B48122C}">
      <dgm:prSet/>
      <dgm:spPr/>
      <dgm:t>
        <a:bodyPr/>
        <a:lstStyle/>
        <a:p>
          <a:endParaRPr lang="pt-BR"/>
        </a:p>
      </dgm:t>
    </dgm:pt>
    <dgm:pt modelId="{EE326848-AB4B-42C5-A6B7-781C3F1B7BD9}" type="pres">
      <dgm:prSet presAssocID="{1FDFDD93-0162-4122-AFC0-C0E61495616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0CC250B-5E39-4C83-BE0F-F0BFD8CACF40}" type="pres">
      <dgm:prSet presAssocID="{77AF4412-EB7F-4809-9C78-04CD6C793B5E}" presName="horFlow" presStyleCnt="0"/>
      <dgm:spPr/>
    </dgm:pt>
    <dgm:pt modelId="{DAB8450F-6A1A-4549-A5AB-D6F01EF6A964}" type="pres">
      <dgm:prSet presAssocID="{77AF4412-EB7F-4809-9C78-04CD6C793B5E}" presName="bigChev" presStyleLbl="node1" presStyleIdx="0" presStyleCnt="3" custLinFactNeighborX="-28668" custLinFactNeighborY="-847"/>
      <dgm:spPr/>
    </dgm:pt>
    <dgm:pt modelId="{03C9CFD1-1752-4FDF-90FB-7E092F4FE52F}" type="pres">
      <dgm:prSet presAssocID="{85A52B6B-79E2-4221-B5C6-56E50A92FC95}" presName="parTrans" presStyleCnt="0"/>
      <dgm:spPr/>
    </dgm:pt>
    <dgm:pt modelId="{C3B6565C-6EFB-4190-AF5C-6C62150AA421}" type="pres">
      <dgm:prSet presAssocID="{065D6152-3EBC-4A17-89DC-4CB8228FCECE}" presName="node" presStyleLbl="alignAccFollowNode1" presStyleIdx="0" presStyleCnt="4">
        <dgm:presLayoutVars>
          <dgm:bulletEnabled val="1"/>
        </dgm:presLayoutVars>
      </dgm:prSet>
      <dgm:spPr/>
    </dgm:pt>
    <dgm:pt modelId="{393855ED-2A76-4610-A890-65A4B749657C}" type="pres">
      <dgm:prSet presAssocID="{40B3EE74-E892-4052-8FFC-E36C10467F73}" presName="sibTrans" presStyleCnt="0"/>
      <dgm:spPr/>
    </dgm:pt>
    <dgm:pt modelId="{4DA50A31-BD50-4D4F-AC80-D7863C9859FD}" type="pres">
      <dgm:prSet presAssocID="{CEA08115-3A03-47B3-9E4D-45A92890707C}" presName="node" presStyleLbl="alignAccFollowNode1" presStyleIdx="1" presStyleCnt="4">
        <dgm:presLayoutVars>
          <dgm:bulletEnabled val="1"/>
        </dgm:presLayoutVars>
      </dgm:prSet>
      <dgm:spPr/>
    </dgm:pt>
    <dgm:pt modelId="{B09142D6-76B5-4596-9DA6-A0D76EC3980C}" type="pres">
      <dgm:prSet presAssocID="{77AF4412-EB7F-4809-9C78-04CD6C793B5E}" presName="vSp" presStyleCnt="0"/>
      <dgm:spPr/>
    </dgm:pt>
    <dgm:pt modelId="{DBD7192F-0933-46EA-AB4B-44163521D93B}" type="pres">
      <dgm:prSet presAssocID="{8ABAA3F2-8E2F-4083-9C88-4B9355595715}" presName="horFlow" presStyleCnt="0"/>
      <dgm:spPr/>
    </dgm:pt>
    <dgm:pt modelId="{99EBB94A-EB38-4099-9A04-7FD9E940A37C}" type="pres">
      <dgm:prSet presAssocID="{8ABAA3F2-8E2F-4083-9C88-4B9355595715}" presName="bigChev" presStyleLbl="node1" presStyleIdx="1" presStyleCnt="3" custLinFactY="15352" custLinFactNeighborX="958" custLinFactNeighborY="100000"/>
      <dgm:spPr/>
    </dgm:pt>
    <dgm:pt modelId="{1FF5FE98-65A5-4C8E-AB77-C2BD2BCF947D}" type="pres">
      <dgm:prSet presAssocID="{8ABAA3F2-8E2F-4083-9C88-4B9355595715}" presName="vSp" presStyleCnt="0"/>
      <dgm:spPr/>
    </dgm:pt>
    <dgm:pt modelId="{BCD65ABD-F526-4E09-9782-B0581AF4F5B2}" type="pres">
      <dgm:prSet presAssocID="{05266957-3621-43E8-BCE4-B2FFBE914C4B}" presName="horFlow" presStyleCnt="0"/>
      <dgm:spPr/>
    </dgm:pt>
    <dgm:pt modelId="{0A511A3A-4C55-43FB-AC49-9B88CA703E01}" type="pres">
      <dgm:prSet presAssocID="{05266957-3621-43E8-BCE4-B2FFBE914C4B}" presName="bigChev" presStyleLbl="node1" presStyleIdx="2" presStyleCnt="3" custLinFactY="-12323" custLinFactNeighborX="9758" custLinFactNeighborY="-100000"/>
      <dgm:spPr/>
    </dgm:pt>
    <dgm:pt modelId="{2B2569C7-CE06-4A56-8CD8-68D701914D2D}" type="pres">
      <dgm:prSet presAssocID="{800473D9-E0D4-433D-8D84-0598330FC89D}" presName="parTrans" presStyleCnt="0"/>
      <dgm:spPr/>
    </dgm:pt>
    <dgm:pt modelId="{34DC61C2-8B37-4921-AE5A-6A7996B64C95}" type="pres">
      <dgm:prSet presAssocID="{E886E1F7-14D4-41E4-B19C-53387D92BD05}" presName="node" presStyleLbl="alignAccFollowNode1" presStyleIdx="2" presStyleCnt="4">
        <dgm:presLayoutVars>
          <dgm:bulletEnabled val="1"/>
        </dgm:presLayoutVars>
      </dgm:prSet>
      <dgm:spPr/>
    </dgm:pt>
    <dgm:pt modelId="{454BED6D-E5B5-4E50-B5FC-B3A8A2A5FF1A}" type="pres">
      <dgm:prSet presAssocID="{FE0F27D6-3EE6-4A85-9650-A0E0AB0CA2E7}" presName="sibTrans" presStyleCnt="0"/>
      <dgm:spPr/>
    </dgm:pt>
    <dgm:pt modelId="{0A52F80C-C8CF-41A4-BF0E-6F176219CA6A}" type="pres">
      <dgm:prSet presAssocID="{A22C521B-B1B0-45DB-942D-4124EB4EE405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A1B0B405-6FB3-4F51-AC9E-588E56148A68}" type="presOf" srcId="{8ABAA3F2-8E2F-4083-9C88-4B9355595715}" destId="{99EBB94A-EB38-4099-9A04-7FD9E940A37C}" srcOrd="0" destOrd="0" presId="urn:microsoft.com/office/officeart/2005/8/layout/lProcess3"/>
    <dgm:cxn modelId="{72EBC922-2013-4E49-A042-45B6416EEB8B}" srcId="{1FDFDD93-0162-4122-AFC0-C0E614956163}" destId="{77AF4412-EB7F-4809-9C78-04CD6C793B5E}" srcOrd="0" destOrd="0" parTransId="{EFF0B248-0D8C-4607-91AF-57181B629D21}" sibTransId="{820154C2-A48B-4305-905F-9B4EC6801B1E}"/>
    <dgm:cxn modelId="{74BFEA37-657F-407E-AABB-8861587292AB}" type="presOf" srcId="{77AF4412-EB7F-4809-9C78-04CD6C793B5E}" destId="{DAB8450F-6A1A-4549-A5AB-D6F01EF6A964}" srcOrd="0" destOrd="0" presId="urn:microsoft.com/office/officeart/2005/8/layout/lProcess3"/>
    <dgm:cxn modelId="{0FCBCA3C-1F4A-4A4B-B078-160FA293D15D}" srcId="{1FDFDD93-0162-4122-AFC0-C0E614956163}" destId="{8ABAA3F2-8E2F-4083-9C88-4B9355595715}" srcOrd="1" destOrd="0" parTransId="{E24F72A2-7244-48DC-999B-5E303C757B32}" sibTransId="{760ED980-2045-4123-A1AC-E4BE8139CA59}"/>
    <dgm:cxn modelId="{7724AD3E-CA39-432B-8006-002F2C64B128}" type="presOf" srcId="{065D6152-3EBC-4A17-89DC-4CB8228FCECE}" destId="{C3B6565C-6EFB-4190-AF5C-6C62150AA421}" srcOrd="0" destOrd="0" presId="urn:microsoft.com/office/officeart/2005/8/layout/lProcess3"/>
    <dgm:cxn modelId="{67BB3641-4060-4C0E-9BA4-71AFD0975451}" srcId="{05266957-3621-43E8-BCE4-B2FFBE914C4B}" destId="{E886E1F7-14D4-41E4-B19C-53387D92BD05}" srcOrd="0" destOrd="0" parTransId="{800473D9-E0D4-433D-8D84-0598330FC89D}" sibTransId="{FE0F27D6-3EE6-4A85-9650-A0E0AB0CA2E7}"/>
    <dgm:cxn modelId="{109A3045-4EDA-49AF-ACC8-E0A1C2D1742E}" srcId="{77AF4412-EB7F-4809-9C78-04CD6C793B5E}" destId="{CEA08115-3A03-47B3-9E4D-45A92890707C}" srcOrd="1" destOrd="0" parTransId="{0D07C3FC-C7F7-4323-B5A4-F924BAB4C5C7}" sibTransId="{A88142B9-7A19-4C0B-99F8-B494B05ACE0F}"/>
    <dgm:cxn modelId="{98DCE148-D048-4226-8244-EAD487BD4FD2}" srcId="{05266957-3621-43E8-BCE4-B2FFBE914C4B}" destId="{A22C521B-B1B0-45DB-942D-4124EB4EE405}" srcOrd="1" destOrd="0" parTransId="{CD3E6ADC-B497-459C-A8E7-CC9E299D05FD}" sibTransId="{EB6943E8-5AD3-4529-AF82-612068E27065}"/>
    <dgm:cxn modelId="{78D5594E-9375-4A70-821A-D91470397987}" type="presOf" srcId="{1FDFDD93-0162-4122-AFC0-C0E614956163}" destId="{EE326848-AB4B-42C5-A6B7-781C3F1B7BD9}" srcOrd="0" destOrd="0" presId="urn:microsoft.com/office/officeart/2005/8/layout/lProcess3"/>
    <dgm:cxn modelId="{3840278C-086E-458C-A6B7-42561066F84C}" type="presOf" srcId="{05266957-3621-43E8-BCE4-B2FFBE914C4B}" destId="{0A511A3A-4C55-43FB-AC49-9B88CA703E01}" srcOrd="0" destOrd="0" presId="urn:microsoft.com/office/officeart/2005/8/layout/lProcess3"/>
    <dgm:cxn modelId="{D9FD7E99-6E3A-42A6-99A4-F7D26F81EAD7}" srcId="{1FDFDD93-0162-4122-AFC0-C0E614956163}" destId="{05266957-3621-43E8-BCE4-B2FFBE914C4B}" srcOrd="2" destOrd="0" parTransId="{B25CE586-BF2C-4EF6-8767-2EA30B6E7E02}" sibTransId="{8D723879-B3FF-4FA1-913E-E57D4EB2A021}"/>
    <dgm:cxn modelId="{711DF49F-9C21-4729-97DE-0AF2DD786A19}" type="presOf" srcId="{CEA08115-3A03-47B3-9E4D-45A92890707C}" destId="{4DA50A31-BD50-4D4F-AC80-D7863C9859FD}" srcOrd="0" destOrd="0" presId="urn:microsoft.com/office/officeart/2005/8/layout/lProcess3"/>
    <dgm:cxn modelId="{57FC2DB8-18D7-49E5-B25A-B6AD4B48122C}" srcId="{77AF4412-EB7F-4809-9C78-04CD6C793B5E}" destId="{065D6152-3EBC-4A17-89DC-4CB8228FCECE}" srcOrd="0" destOrd="0" parTransId="{85A52B6B-79E2-4221-B5C6-56E50A92FC95}" sibTransId="{40B3EE74-E892-4052-8FFC-E36C10467F73}"/>
    <dgm:cxn modelId="{D0C95CE3-A35F-43D1-BEA2-D789F6EFA468}" type="presOf" srcId="{A22C521B-B1B0-45DB-942D-4124EB4EE405}" destId="{0A52F80C-C8CF-41A4-BF0E-6F176219CA6A}" srcOrd="0" destOrd="0" presId="urn:microsoft.com/office/officeart/2005/8/layout/lProcess3"/>
    <dgm:cxn modelId="{61E255F8-DE18-4C02-8977-13FCB95890D5}" type="presOf" srcId="{E886E1F7-14D4-41E4-B19C-53387D92BD05}" destId="{34DC61C2-8B37-4921-AE5A-6A7996B64C95}" srcOrd="0" destOrd="0" presId="urn:microsoft.com/office/officeart/2005/8/layout/lProcess3"/>
    <dgm:cxn modelId="{4A6DEC05-D2E5-443B-B5CE-978ED53CFFED}" type="presParOf" srcId="{EE326848-AB4B-42C5-A6B7-781C3F1B7BD9}" destId="{10CC250B-5E39-4C83-BE0F-F0BFD8CACF40}" srcOrd="0" destOrd="0" presId="urn:microsoft.com/office/officeart/2005/8/layout/lProcess3"/>
    <dgm:cxn modelId="{7E0954B3-1A55-4DA9-8A10-2D1B1B94E482}" type="presParOf" srcId="{10CC250B-5E39-4C83-BE0F-F0BFD8CACF40}" destId="{DAB8450F-6A1A-4549-A5AB-D6F01EF6A964}" srcOrd="0" destOrd="0" presId="urn:microsoft.com/office/officeart/2005/8/layout/lProcess3"/>
    <dgm:cxn modelId="{8EBEBBE8-0B62-4DFB-8C58-1D35B0C1DDA6}" type="presParOf" srcId="{10CC250B-5E39-4C83-BE0F-F0BFD8CACF40}" destId="{03C9CFD1-1752-4FDF-90FB-7E092F4FE52F}" srcOrd="1" destOrd="0" presId="urn:microsoft.com/office/officeart/2005/8/layout/lProcess3"/>
    <dgm:cxn modelId="{2C2338E1-64AA-49DA-946D-93F39B1EAFA7}" type="presParOf" srcId="{10CC250B-5E39-4C83-BE0F-F0BFD8CACF40}" destId="{C3B6565C-6EFB-4190-AF5C-6C62150AA421}" srcOrd="2" destOrd="0" presId="urn:microsoft.com/office/officeart/2005/8/layout/lProcess3"/>
    <dgm:cxn modelId="{DE324182-66CA-4683-8F34-D4B64741D71D}" type="presParOf" srcId="{10CC250B-5E39-4C83-BE0F-F0BFD8CACF40}" destId="{393855ED-2A76-4610-A890-65A4B749657C}" srcOrd="3" destOrd="0" presId="urn:microsoft.com/office/officeart/2005/8/layout/lProcess3"/>
    <dgm:cxn modelId="{45BAA658-619D-4356-A502-7F5700FC0634}" type="presParOf" srcId="{10CC250B-5E39-4C83-BE0F-F0BFD8CACF40}" destId="{4DA50A31-BD50-4D4F-AC80-D7863C9859FD}" srcOrd="4" destOrd="0" presId="urn:microsoft.com/office/officeart/2005/8/layout/lProcess3"/>
    <dgm:cxn modelId="{FF751BAF-9FCA-44D5-9D99-5CBB06C0F1B5}" type="presParOf" srcId="{EE326848-AB4B-42C5-A6B7-781C3F1B7BD9}" destId="{B09142D6-76B5-4596-9DA6-A0D76EC3980C}" srcOrd="1" destOrd="0" presId="urn:microsoft.com/office/officeart/2005/8/layout/lProcess3"/>
    <dgm:cxn modelId="{C9240ABE-ABD4-4B3E-B55E-C258AFEBF04E}" type="presParOf" srcId="{EE326848-AB4B-42C5-A6B7-781C3F1B7BD9}" destId="{DBD7192F-0933-46EA-AB4B-44163521D93B}" srcOrd="2" destOrd="0" presId="urn:microsoft.com/office/officeart/2005/8/layout/lProcess3"/>
    <dgm:cxn modelId="{BDE0B8CD-7D81-4463-8C95-292435FB02C3}" type="presParOf" srcId="{DBD7192F-0933-46EA-AB4B-44163521D93B}" destId="{99EBB94A-EB38-4099-9A04-7FD9E940A37C}" srcOrd="0" destOrd="0" presId="urn:microsoft.com/office/officeart/2005/8/layout/lProcess3"/>
    <dgm:cxn modelId="{0206831D-B628-4E32-AA4F-AC1C73979793}" type="presParOf" srcId="{EE326848-AB4B-42C5-A6B7-781C3F1B7BD9}" destId="{1FF5FE98-65A5-4C8E-AB77-C2BD2BCF947D}" srcOrd="3" destOrd="0" presId="urn:microsoft.com/office/officeart/2005/8/layout/lProcess3"/>
    <dgm:cxn modelId="{4CD280A4-E0CE-4FEC-96A3-A0AD32DB2F11}" type="presParOf" srcId="{EE326848-AB4B-42C5-A6B7-781C3F1B7BD9}" destId="{BCD65ABD-F526-4E09-9782-B0581AF4F5B2}" srcOrd="4" destOrd="0" presId="urn:microsoft.com/office/officeart/2005/8/layout/lProcess3"/>
    <dgm:cxn modelId="{37190D4E-15DA-4A6D-A9C6-5FB28C976683}" type="presParOf" srcId="{BCD65ABD-F526-4E09-9782-B0581AF4F5B2}" destId="{0A511A3A-4C55-43FB-AC49-9B88CA703E01}" srcOrd="0" destOrd="0" presId="urn:microsoft.com/office/officeart/2005/8/layout/lProcess3"/>
    <dgm:cxn modelId="{3545A5C0-4D9B-4E3D-B337-ECC36CC0CCF7}" type="presParOf" srcId="{BCD65ABD-F526-4E09-9782-B0581AF4F5B2}" destId="{2B2569C7-CE06-4A56-8CD8-68D701914D2D}" srcOrd="1" destOrd="0" presId="urn:microsoft.com/office/officeart/2005/8/layout/lProcess3"/>
    <dgm:cxn modelId="{BAF191A1-E306-4A12-868D-026D417E5704}" type="presParOf" srcId="{BCD65ABD-F526-4E09-9782-B0581AF4F5B2}" destId="{34DC61C2-8B37-4921-AE5A-6A7996B64C95}" srcOrd="2" destOrd="0" presId="urn:microsoft.com/office/officeart/2005/8/layout/lProcess3"/>
    <dgm:cxn modelId="{C6411937-5814-4C04-A80B-3F86883E7C9C}" type="presParOf" srcId="{BCD65ABD-F526-4E09-9782-B0581AF4F5B2}" destId="{454BED6D-E5B5-4E50-B5FC-B3A8A2A5FF1A}" srcOrd="3" destOrd="0" presId="urn:microsoft.com/office/officeart/2005/8/layout/lProcess3"/>
    <dgm:cxn modelId="{09434AE7-6075-49EC-8916-B82D4B4EE6F9}" type="presParOf" srcId="{BCD65ABD-F526-4E09-9782-B0581AF4F5B2}" destId="{0A52F80C-C8CF-41A4-BF0E-6F176219CA6A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6F0656-EFD4-4F3C-85F3-0AE0CD5AD940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F984761-D4EE-48AC-BDAB-36E38B067824}">
      <dgm:prSet phldrT="[Texto]"/>
      <dgm:spPr/>
      <dgm:t>
        <a:bodyPr/>
        <a:lstStyle/>
        <a:p>
          <a:r>
            <a:rPr lang="pt-BR" dirty="0" err="1"/>
            <a:t>Standartize</a:t>
          </a:r>
          <a:r>
            <a:rPr lang="pt-BR" dirty="0"/>
            <a:t> data</a:t>
          </a:r>
        </a:p>
      </dgm:t>
    </dgm:pt>
    <dgm:pt modelId="{FB3DFE82-76FE-4750-B684-10FAB27E83D0}" type="parTrans" cxnId="{426FDE29-949D-4A0B-AB05-AC1DD434D192}">
      <dgm:prSet/>
      <dgm:spPr/>
      <dgm:t>
        <a:bodyPr/>
        <a:lstStyle/>
        <a:p>
          <a:endParaRPr lang="pt-BR"/>
        </a:p>
      </dgm:t>
    </dgm:pt>
    <dgm:pt modelId="{41A592C9-2D89-4612-93BE-F017BE9C3258}" type="sibTrans" cxnId="{426FDE29-949D-4A0B-AB05-AC1DD434D192}">
      <dgm:prSet/>
      <dgm:spPr/>
      <dgm:t>
        <a:bodyPr/>
        <a:lstStyle/>
        <a:p>
          <a:endParaRPr lang="pt-BR"/>
        </a:p>
      </dgm:t>
    </dgm:pt>
    <dgm:pt modelId="{BB822246-D9DA-4508-92EF-C6FAF94C5C11}">
      <dgm:prSet phldrT="[Texto]"/>
      <dgm:spPr/>
      <dgm:t>
        <a:bodyPr/>
        <a:lstStyle/>
        <a:p>
          <a:r>
            <a:rPr lang="pt-BR" dirty="0"/>
            <a:t>Split data</a:t>
          </a:r>
        </a:p>
      </dgm:t>
    </dgm:pt>
    <dgm:pt modelId="{756E7F72-6437-4AC6-8A56-71AFB831B6EB}" type="parTrans" cxnId="{E77F382F-F938-4F32-B378-8F36FE547AA3}">
      <dgm:prSet/>
      <dgm:spPr/>
      <dgm:t>
        <a:bodyPr/>
        <a:lstStyle/>
        <a:p>
          <a:endParaRPr lang="pt-BR"/>
        </a:p>
      </dgm:t>
    </dgm:pt>
    <dgm:pt modelId="{4DDF45FC-D44B-439D-8FBC-EB00486FC9DD}" type="sibTrans" cxnId="{E77F382F-F938-4F32-B378-8F36FE547AA3}">
      <dgm:prSet/>
      <dgm:spPr/>
      <dgm:t>
        <a:bodyPr/>
        <a:lstStyle/>
        <a:p>
          <a:endParaRPr lang="pt-BR"/>
        </a:p>
      </dgm:t>
    </dgm:pt>
    <dgm:pt modelId="{51840D48-3AC5-46D0-B0E5-6E81340EB5D2}">
      <dgm:prSet/>
      <dgm:spPr/>
      <dgm:t>
        <a:bodyPr/>
        <a:lstStyle/>
        <a:p>
          <a:r>
            <a:rPr lang="pt-BR" dirty="0" err="1"/>
            <a:t>Logistic</a:t>
          </a:r>
          <a:r>
            <a:rPr lang="pt-BR" dirty="0"/>
            <a:t> </a:t>
          </a:r>
          <a:r>
            <a:rPr lang="pt-BR" dirty="0" err="1"/>
            <a:t>Regression</a:t>
          </a:r>
          <a:endParaRPr lang="pt-BR" dirty="0"/>
        </a:p>
      </dgm:t>
    </dgm:pt>
    <dgm:pt modelId="{5432390B-4C87-481C-8C58-0E46B918BE0D}" type="parTrans" cxnId="{711E9424-B38D-4078-94AE-ADF878269FAD}">
      <dgm:prSet/>
      <dgm:spPr/>
      <dgm:t>
        <a:bodyPr/>
        <a:lstStyle/>
        <a:p>
          <a:endParaRPr lang="pt-BR"/>
        </a:p>
      </dgm:t>
    </dgm:pt>
    <dgm:pt modelId="{A15E45DB-F96B-44F6-AA74-D18CE5723576}" type="sibTrans" cxnId="{711E9424-B38D-4078-94AE-ADF878269FAD}">
      <dgm:prSet/>
      <dgm:spPr/>
      <dgm:t>
        <a:bodyPr/>
        <a:lstStyle/>
        <a:p>
          <a:endParaRPr lang="pt-BR"/>
        </a:p>
      </dgm:t>
    </dgm:pt>
    <dgm:pt modelId="{7BAFE121-F297-4E6E-B04C-1314480A7E60}">
      <dgm:prSet/>
      <dgm:spPr/>
      <dgm:t>
        <a:bodyPr/>
        <a:lstStyle/>
        <a:p>
          <a:r>
            <a:rPr lang="pt-BR" dirty="0"/>
            <a:t>SVM</a:t>
          </a:r>
        </a:p>
      </dgm:t>
    </dgm:pt>
    <dgm:pt modelId="{C67690B6-F9D8-4D19-97A7-15AFD91DDBCA}" type="parTrans" cxnId="{0FCCD6D1-727A-4AC2-B705-7076471C9E65}">
      <dgm:prSet/>
      <dgm:spPr/>
      <dgm:t>
        <a:bodyPr/>
        <a:lstStyle/>
        <a:p>
          <a:endParaRPr lang="pt-BR"/>
        </a:p>
      </dgm:t>
    </dgm:pt>
    <dgm:pt modelId="{731D80FE-866B-49D2-AD1E-C4F51AA54880}" type="sibTrans" cxnId="{0FCCD6D1-727A-4AC2-B705-7076471C9E65}">
      <dgm:prSet/>
      <dgm:spPr/>
      <dgm:t>
        <a:bodyPr/>
        <a:lstStyle/>
        <a:p>
          <a:endParaRPr lang="pt-BR"/>
        </a:p>
      </dgm:t>
    </dgm:pt>
    <dgm:pt modelId="{EC650A90-6A86-4FAF-A06A-DCEB3BE2DE07}">
      <dgm:prSet/>
      <dgm:spPr/>
      <dgm:t>
        <a:bodyPr/>
        <a:lstStyle/>
        <a:p>
          <a:r>
            <a:rPr lang="pt-BR" dirty="0" err="1"/>
            <a:t>Decision</a:t>
          </a:r>
          <a:r>
            <a:rPr lang="pt-BR" dirty="0"/>
            <a:t> </a:t>
          </a:r>
          <a:r>
            <a:rPr lang="pt-BR" dirty="0" err="1"/>
            <a:t>Tree</a:t>
          </a:r>
          <a:endParaRPr lang="pt-BR" dirty="0"/>
        </a:p>
      </dgm:t>
    </dgm:pt>
    <dgm:pt modelId="{3680ED60-9144-49C4-8E0F-E4EB7DDFCA86}" type="parTrans" cxnId="{DBB74091-ABB7-49FB-B2CA-C138110D6297}">
      <dgm:prSet/>
      <dgm:spPr/>
      <dgm:t>
        <a:bodyPr/>
        <a:lstStyle/>
        <a:p>
          <a:endParaRPr lang="pt-BR"/>
        </a:p>
      </dgm:t>
    </dgm:pt>
    <dgm:pt modelId="{EB995DC1-AE19-469A-A958-9E2A535B54C8}" type="sibTrans" cxnId="{DBB74091-ABB7-49FB-B2CA-C138110D6297}">
      <dgm:prSet/>
      <dgm:spPr/>
      <dgm:t>
        <a:bodyPr/>
        <a:lstStyle/>
        <a:p>
          <a:endParaRPr lang="pt-BR"/>
        </a:p>
      </dgm:t>
    </dgm:pt>
    <dgm:pt modelId="{6C3343DA-3FBA-4A37-9AC5-BD135F7DDDDC}">
      <dgm:prSet/>
      <dgm:spPr/>
      <dgm:t>
        <a:bodyPr/>
        <a:lstStyle/>
        <a:p>
          <a:r>
            <a:rPr lang="pt-BR" dirty="0"/>
            <a:t>KNN</a:t>
          </a:r>
        </a:p>
      </dgm:t>
    </dgm:pt>
    <dgm:pt modelId="{EE757C1C-D877-43D7-911E-509B50A3E7B8}" type="parTrans" cxnId="{72422F1A-0C1A-4424-9DE4-1D8EA9CDCDD4}">
      <dgm:prSet/>
      <dgm:spPr/>
      <dgm:t>
        <a:bodyPr/>
        <a:lstStyle/>
        <a:p>
          <a:endParaRPr lang="pt-BR"/>
        </a:p>
      </dgm:t>
    </dgm:pt>
    <dgm:pt modelId="{64A15DDB-EB2A-43DF-9155-05DAECECE534}" type="sibTrans" cxnId="{72422F1A-0C1A-4424-9DE4-1D8EA9CDCDD4}">
      <dgm:prSet/>
      <dgm:spPr/>
      <dgm:t>
        <a:bodyPr/>
        <a:lstStyle/>
        <a:p>
          <a:endParaRPr lang="pt-BR"/>
        </a:p>
      </dgm:t>
    </dgm:pt>
    <dgm:pt modelId="{3BEC592B-F92A-4CC2-942C-92F48329CFF0}" type="pres">
      <dgm:prSet presAssocID="{286F0656-EFD4-4F3C-85F3-0AE0CD5AD94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AF16F0-4690-4FD0-B57E-63F0CBA38752}" type="pres">
      <dgm:prSet presAssocID="{1F984761-D4EE-48AC-BDAB-36E38B067824}" presName="vertOne" presStyleCnt="0"/>
      <dgm:spPr/>
    </dgm:pt>
    <dgm:pt modelId="{3E25E28C-FA10-4409-854F-69E1E7479CCD}" type="pres">
      <dgm:prSet presAssocID="{1F984761-D4EE-48AC-BDAB-36E38B067824}" presName="txOne" presStyleLbl="node0" presStyleIdx="0" presStyleCnt="1" custLinFactNeighborX="-49" custLinFactNeighborY="60978">
        <dgm:presLayoutVars>
          <dgm:chPref val="3"/>
        </dgm:presLayoutVars>
      </dgm:prSet>
      <dgm:spPr/>
    </dgm:pt>
    <dgm:pt modelId="{416144B3-95FF-4AE9-A4B1-AAA83171BD8E}" type="pres">
      <dgm:prSet presAssocID="{1F984761-D4EE-48AC-BDAB-36E38B067824}" presName="parTransOne" presStyleCnt="0"/>
      <dgm:spPr/>
    </dgm:pt>
    <dgm:pt modelId="{D70246D9-4CEC-4F3F-90AB-DB0EE9F08EB9}" type="pres">
      <dgm:prSet presAssocID="{1F984761-D4EE-48AC-BDAB-36E38B067824}" presName="horzOne" presStyleCnt="0"/>
      <dgm:spPr/>
    </dgm:pt>
    <dgm:pt modelId="{B8A13354-6774-4D76-97F3-8F902B34A898}" type="pres">
      <dgm:prSet presAssocID="{BB822246-D9DA-4508-92EF-C6FAF94C5C11}" presName="vertTwo" presStyleCnt="0"/>
      <dgm:spPr/>
    </dgm:pt>
    <dgm:pt modelId="{AD28246B-E60A-4257-99FF-08BFCCD88DA9}" type="pres">
      <dgm:prSet presAssocID="{BB822246-D9DA-4508-92EF-C6FAF94C5C11}" presName="txTwo" presStyleLbl="node2" presStyleIdx="0" presStyleCnt="1">
        <dgm:presLayoutVars>
          <dgm:chPref val="3"/>
        </dgm:presLayoutVars>
      </dgm:prSet>
      <dgm:spPr/>
    </dgm:pt>
    <dgm:pt modelId="{7DB042C9-8C3A-434E-87C8-E4F7E36DDAF2}" type="pres">
      <dgm:prSet presAssocID="{BB822246-D9DA-4508-92EF-C6FAF94C5C11}" presName="parTransTwo" presStyleCnt="0"/>
      <dgm:spPr/>
    </dgm:pt>
    <dgm:pt modelId="{8DBC1BB2-2421-428D-A352-4518ECDA0A0B}" type="pres">
      <dgm:prSet presAssocID="{BB822246-D9DA-4508-92EF-C6FAF94C5C11}" presName="horzTwo" presStyleCnt="0"/>
      <dgm:spPr/>
    </dgm:pt>
    <dgm:pt modelId="{225BF614-961F-4063-8CDE-27D912B42B3C}" type="pres">
      <dgm:prSet presAssocID="{51840D48-3AC5-46D0-B0E5-6E81340EB5D2}" presName="vertThree" presStyleCnt="0"/>
      <dgm:spPr/>
    </dgm:pt>
    <dgm:pt modelId="{045CF72C-BB1F-4ED6-8DCD-D8CD6E58085A}" type="pres">
      <dgm:prSet presAssocID="{51840D48-3AC5-46D0-B0E5-6E81340EB5D2}" presName="txThree" presStyleLbl="node3" presStyleIdx="0" presStyleCnt="3" custScaleX="26599" custLinFactNeighborX="-3651" custLinFactNeighborY="-49999">
        <dgm:presLayoutVars>
          <dgm:chPref val="3"/>
        </dgm:presLayoutVars>
      </dgm:prSet>
      <dgm:spPr/>
    </dgm:pt>
    <dgm:pt modelId="{B8CA9BBE-62DC-4679-8AB9-EF421991DD1A}" type="pres">
      <dgm:prSet presAssocID="{51840D48-3AC5-46D0-B0E5-6E81340EB5D2}" presName="parTransThree" presStyleCnt="0"/>
      <dgm:spPr/>
    </dgm:pt>
    <dgm:pt modelId="{0810F801-5A46-45A8-94E0-42A3C5E45ACA}" type="pres">
      <dgm:prSet presAssocID="{51840D48-3AC5-46D0-B0E5-6E81340EB5D2}" presName="horzThree" presStyleCnt="0"/>
      <dgm:spPr/>
    </dgm:pt>
    <dgm:pt modelId="{A2F141E3-6A37-461C-907A-177ADB1F4840}" type="pres">
      <dgm:prSet presAssocID="{6C3343DA-3FBA-4A37-9AC5-BD135F7DDDDC}" presName="vertFour" presStyleCnt="0">
        <dgm:presLayoutVars>
          <dgm:chPref val="3"/>
        </dgm:presLayoutVars>
      </dgm:prSet>
      <dgm:spPr/>
    </dgm:pt>
    <dgm:pt modelId="{28BDBFE7-CAE0-4F31-B544-0FEC9EB727B7}" type="pres">
      <dgm:prSet presAssocID="{6C3343DA-3FBA-4A37-9AC5-BD135F7DDDDC}" presName="txFour" presStyleLbl="node4" presStyleIdx="0" presStyleCnt="1" custScaleX="14512" custLinFactY="-28300" custLinFactNeighborX="89476" custLinFactNeighborY="-100000">
        <dgm:presLayoutVars>
          <dgm:chPref val="3"/>
        </dgm:presLayoutVars>
      </dgm:prSet>
      <dgm:spPr/>
    </dgm:pt>
    <dgm:pt modelId="{F361C56E-0685-4B5F-BA0F-52BC65D1B654}" type="pres">
      <dgm:prSet presAssocID="{6C3343DA-3FBA-4A37-9AC5-BD135F7DDDDC}" presName="horzFour" presStyleCnt="0"/>
      <dgm:spPr/>
    </dgm:pt>
    <dgm:pt modelId="{F9D32856-78B8-4EB3-B844-DD5FAC325ECD}" type="pres">
      <dgm:prSet presAssocID="{A15E45DB-F96B-44F6-AA74-D18CE5723576}" presName="sibSpaceThree" presStyleCnt="0"/>
      <dgm:spPr/>
    </dgm:pt>
    <dgm:pt modelId="{BEE09479-EBEC-4F1A-8648-FED8C9B27B0C}" type="pres">
      <dgm:prSet presAssocID="{7BAFE121-F297-4E6E-B04C-1314480A7E60}" presName="vertThree" presStyleCnt="0"/>
      <dgm:spPr/>
    </dgm:pt>
    <dgm:pt modelId="{534EBE45-0B69-4AD3-AAFF-99EC2A413D39}" type="pres">
      <dgm:prSet presAssocID="{7BAFE121-F297-4E6E-B04C-1314480A7E60}" presName="txThree" presStyleLbl="node3" presStyleIdx="1" presStyleCnt="3" custScaleX="11854" custLinFactNeighborX="-7358" custLinFactNeighborY="-9433">
        <dgm:presLayoutVars>
          <dgm:chPref val="3"/>
        </dgm:presLayoutVars>
      </dgm:prSet>
      <dgm:spPr/>
    </dgm:pt>
    <dgm:pt modelId="{2492F04C-5523-4C63-A0D5-D0B246FFCC0A}" type="pres">
      <dgm:prSet presAssocID="{7BAFE121-F297-4E6E-B04C-1314480A7E60}" presName="horzThree" presStyleCnt="0"/>
      <dgm:spPr/>
    </dgm:pt>
    <dgm:pt modelId="{672137BC-F015-4EAB-810C-466332143C6E}" type="pres">
      <dgm:prSet presAssocID="{731D80FE-866B-49D2-AD1E-C4F51AA54880}" presName="sibSpaceThree" presStyleCnt="0"/>
      <dgm:spPr/>
    </dgm:pt>
    <dgm:pt modelId="{ECE57EF9-9C93-4E20-88BB-47434A778BE2}" type="pres">
      <dgm:prSet presAssocID="{EC650A90-6A86-4FAF-A06A-DCEB3BE2DE07}" presName="vertThree" presStyleCnt="0"/>
      <dgm:spPr/>
    </dgm:pt>
    <dgm:pt modelId="{97C6B792-EA4E-4803-ABF3-46A58A906D2B}" type="pres">
      <dgm:prSet presAssocID="{EC650A90-6A86-4FAF-A06A-DCEB3BE2DE07}" presName="txThree" presStyleLbl="node3" presStyleIdx="2" presStyleCnt="3" custScaleX="47975" custLinFactNeighborX="-11773" custLinFactNeighborY="-9433">
        <dgm:presLayoutVars>
          <dgm:chPref val="3"/>
        </dgm:presLayoutVars>
      </dgm:prSet>
      <dgm:spPr/>
    </dgm:pt>
    <dgm:pt modelId="{597CEF7E-3E27-41F9-8752-94B28836E76D}" type="pres">
      <dgm:prSet presAssocID="{EC650A90-6A86-4FAF-A06A-DCEB3BE2DE07}" presName="horzThree" presStyleCnt="0"/>
      <dgm:spPr/>
    </dgm:pt>
  </dgm:ptLst>
  <dgm:cxnLst>
    <dgm:cxn modelId="{72422F1A-0C1A-4424-9DE4-1D8EA9CDCDD4}" srcId="{51840D48-3AC5-46D0-B0E5-6E81340EB5D2}" destId="{6C3343DA-3FBA-4A37-9AC5-BD135F7DDDDC}" srcOrd="0" destOrd="0" parTransId="{EE757C1C-D877-43D7-911E-509B50A3E7B8}" sibTransId="{64A15DDB-EB2A-43DF-9155-05DAECECE534}"/>
    <dgm:cxn modelId="{711E9424-B38D-4078-94AE-ADF878269FAD}" srcId="{BB822246-D9DA-4508-92EF-C6FAF94C5C11}" destId="{51840D48-3AC5-46D0-B0E5-6E81340EB5D2}" srcOrd="0" destOrd="0" parTransId="{5432390B-4C87-481C-8C58-0E46B918BE0D}" sibTransId="{A15E45DB-F96B-44F6-AA74-D18CE5723576}"/>
    <dgm:cxn modelId="{1AA35F28-495D-4025-88F8-5EAD6B6FC696}" type="presOf" srcId="{6C3343DA-3FBA-4A37-9AC5-BD135F7DDDDC}" destId="{28BDBFE7-CAE0-4F31-B544-0FEC9EB727B7}" srcOrd="0" destOrd="0" presId="urn:microsoft.com/office/officeart/2005/8/layout/hierarchy4"/>
    <dgm:cxn modelId="{426FDE29-949D-4A0B-AB05-AC1DD434D192}" srcId="{286F0656-EFD4-4F3C-85F3-0AE0CD5AD940}" destId="{1F984761-D4EE-48AC-BDAB-36E38B067824}" srcOrd="0" destOrd="0" parTransId="{FB3DFE82-76FE-4750-B684-10FAB27E83D0}" sibTransId="{41A592C9-2D89-4612-93BE-F017BE9C3258}"/>
    <dgm:cxn modelId="{E77F382F-F938-4F32-B378-8F36FE547AA3}" srcId="{1F984761-D4EE-48AC-BDAB-36E38B067824}" destId="{BB822246-D9DA-4508-92EF-C6FAF94C5C11}" srcOrd="0" destOrd="0" parTransId="{756E7F72-6437-4AC6-8A56-71AFB831B6EB}" sibTransId="{4DDF45FC-D44B-439D-8FBC-EB00486FC9DD}"/>
    <dgm:cxn modelId="{D74F103D-EE85-420E-8D7F-8ABB3C8E3C6C}" type="presOf" srcId="{BB822246-D9DA-4508-92EF-C6FAF94C5C11}" destId="{AD28246B-E60A-4257-99FF-08BFCCD88DA9}" srcOrd="0" destOrd="0" presId="urn:microsoft.com/office/officeart/2005/8/layout/hierarchy4"/>
    <dgm:cxn modelId="{5823465D-AA4F-4DB2-B4C9-05BED748F5B6}" type="presOf" srcId="{286F0656-EFD4-4F3C-85F3-0AE0CD5AD940}" destId="{3BEC592B-F92A-4CC2-942C-92F48329CFF0}" srcOrd="0" destOrd="0" presId="urn:microsoft.com/office/officeart/2005/8/layout/hierarchy4"/>
    <dgm:cxn modelId="{8362376C-D35B-4216-8D5F-3F46CFFDB8EB}" type="presOf" srcId="{7BAFE121-F297-4E6E-B04C-1314480A7E60}" destId="{534EBE45-0B69-4AD3-AAFF-99EC2A413D39}" srcOrd="0" destOrd="0" presId="urn:microsoft.com/office/officeart/2005/8/layout/hierarchy4"/>
    <dgm:cxn modelId="{6A0E6680-392E-43F2-B171-AAC13CC7446F}" type="presOf" srcId="{51840D48-3AC5-46D0-B0E5-6E81340EB5D2}" destId="{045CF72C-BB1F-4ED6-8DCD-D8CD6E58085A}" srcOrd="0" destOrd="0" presId="urn:microsoft.com/office/officeart/2005/8/layout/hierarchy4"/>
    <dgm:cxn modelId="{DBB74091-ABB7-49FB-B2CA-C138110D6297}" srcId="{BB822246-D9DA-4508-92EF-C6FAF94C5C11}" destId="{EC650A90-6A86-4FAF-A06A-DCEB3BE2DE07}" srcOrd="2" destOrd="0" parTransId="{3680ED60-9144-49C4-8E0F-E4EB7DDFCA86}" sibTransId="{EB995DC1-AE19-469A-A958-9E2A535B54C8}"/>
    <dgm:cxn modelId="{0FCCD6D1-727A-4AC2-B705-7076471C9E65}" srcId="{BB822246-D9DA-4508-92EF-C6FAF94C5C11}" destId="{7BAFE121-F297-4E6E-B04C-1314480A7E60}" srcOrd="1" destOrd="0" parTransId="{C67690B6-F9D8-4D19-97A7-15AFD91DDBCA}" sibTransId="{731D80FE-866B-49D2-AD1E-C4F51AA54880}"/>
    <dgm:cxn modelId="{94EAB9D7-DE52-45E7-B359-BE678E0F616B}" type="presOf" srcId="{1F984761-D4EE-48AC-BDAB-36E38B067824}" destId="{3E25E28C-FA10-4409-854F-69E1E7479CCD}" srcOrd="0" destOrd="0" presId="urn:microsoft.com/office/officeart/2005/8/layout/hierarchy4"/>
    <dgm:cxn modelId="{4967A3E3-E424-4806-AB28-F666BC54045D}" type="presOf" srcId="{EC650A90-6A86-4FAF-A06A-DCEB3BE2DE07}" destId="{97C6B792-EA4E-4803-ABF3-46A58A906D2B}" srcOrd="0" destOrd="0" presId="urn:microsoft.com/office/officeart/2005/8/layout/hierarchy4"/>
    <dgm:cxn modelId="{E2E5AF7E-293E-4E1E-8A5A-A18FCCDACF28}" type="presParOf" srcId="{3BEC592B-F92A-4CC2-942C-92F48329CFF0}" destId="{6BAF16F0-4690-4FD0-B57E-63F0CBA38752}" srcOrd="0" destOrd="0" presId="urn:microsoft.com/office/officeart/2005/8/layout/hierarchy4"/>
    <dgm:cxn modelId="{432E7A7A-DC20-4912-995B-52F006604CD4}" type="presParOf" srcId="{6BAF16F0-4690-4FD0-B57E-63F0CBA38752}" destId="{3E25E28C-FA10-4409-854F-69E1E7479CCD}" srcOrd="0" destOrd="0" presId="urn:microsoft.com/office/officeart/2005/8/layout/hierarchy4"/>
    <dgm:cxn modelId="{175A366D-A496-4816-908B-5A5BFA5374AA}" type="presParOf" srcId="{6BAF16F0-4690-4FD0-B57E-63F0CBA38752}" destId="{416144B3-95FF-4AE9-A4B1-AAA83171BD8E}" srcOrd="1" destOrd="0" presId="urn:microsoft.com/office/officeart/2005/8/layout/hierarchy4"/>
    <dgm:cxn modelId="{5DDF2A17-E532-42BC-8082-61B8FFDA11D0}" type="presParOf" srcId="{6BAF16F0-4690-4FD0-B57E-63F0CBA38752}" destId="{D70246D9-4CEC-4F3F-90AB-DB0EE9F08EB9}" srcOrd="2" destOrd="0" presId="urn:microsoft.com/office/officeart/2005/8/layout/hierarchy4"/>
    <dgm:cxn modelId="{C49F7A52-CCF4-492D-8E65-08338539FCC0}" type="presParOf" srcId="{D70246D9-4CEC-4F3F-90AB-DB0EE9F08EB9}" destId="{B8A13354-6774-4D76-97F3-8F902B34A898}" srcOrd="0" destOrd="0" presId="urn:microsoft.com/office/officeart/2005/8/layout/hierarchy4"/>
    <dgm:cxn modelId="{23148E97-D39A-4234-A06A-674CBDBDB6B6}" type="presParOf" srcId="{B8A13354-6774-4D76-97F3-8F902B34A898}" destId="{AD28246B-E60A-4257-99FF-08BFCCD88DA9}" srcOrd="0" destOrd="0" presId="urn:microsoft.com/office/officeart/2005/8/layout/hierarchy4"/>
    <dgm:cxn modelId="{482BAD7D-54F2-4540-B988-7B4AF582CE09}" type="presParOf" srcId="{B8A13354-6774-4D76-97F3-8F902B34A898}" destId="{7DB042C9-8C3A-434E-87C8-E4F7E36DDAF2}" srcOrd="1" destOrd="0" presId="urn:microsoft.com/office/officeart/2005/8/layout/hierarchy4"/>
    <dgm:cxn modelId="{C5C290FB-512C-45DA-9CDA-598CDA0980EB}" type="presParOf" srcId="{B8A13354-6774-4D76-97F3-8F902B34A898}" destId="{8DBC1BB2-2421-428D-A352-4518ECDA0A0B}" srcOrd="2" destOrd="0" presId="urn:microsoft.com/office/officeart/2005/8/layout/hierarchy4"/>
    <dgm:cxn modelId="{B385CFA3-56A2-4E70-8FB9-45D03206D172}" type="presParOf" srcId="{8DBC1BB2-2421-428D-A352-4518ECDA0A0B}" destId="{225BF614-961F-4063-8CDE-27D912B42B3C}" srcOrd="0" destOrd="0" presId="urn:microsoft.com/office/officeart/2005/8/layout/hierarchy4"/>
    <dgm:cxn modelId="{C48CDCB9-1047-4F0B-BB09-D391BE1F6E26}" type="presParOf" srcId="{225BF614-961F-4063-8CDE-27D912B42B3C}" destId="{045CF72C-BB1F-4ED6-8DCD-D8CD6E58085A}" srcOrd="0" destOrd="0" presId="urn:microsoft.com/office/officeart/2005/8/layout/hierarchy4"/>
    <dgm:cxn modelId="{FF7414FD-C16E-45F7-9DD9-8AEF8EAF88AA}" type="presParOf" srcId="{225BF614-961F-4063-8CDE-27D912B42B3C}" destId="{B8CA9BBE-62DC-4679-8AB9-EF421991DD1A}" srcOrd="1" destOrd="0" presId="urn:microsoft.com/office/officeart/2005/8/layout/hierarchy4"/>
    <dgm:cxn modelId="{0E874285-0B43-4B63-B7F7-02EC6E2EBD6C}" type="presParOf" srcId="{225BF614-961F-4063-8CDE-27D912B42B3C}" destId="{0810F801-5A46-45A8-94E0-42A3C5E45ACA}" srcOrd="2" destOrd="0" presId="urn:microsoft.com/office/officeart/2005/8/layout/hierarchy4"/>
    <dgm:cxn modelId="{F7A5DC51-0AD2-4619-873A-CAFA5B37BB4A}" type="presParOf" srcId="{0810F801-5A46-45A8-94E0-42A3C5E45ACA}" destId="{A2F141E3-6A37-461C-907A-177ADB1F4840}" srcOrd="0" destOrd="0" presId="urn:microsoft.com/office/officeart/2005/8/layout/hierarchy4"/>
    <dgm:cxn modelId="{3DEF41CC-C29F-4269-9BE1-41FDADAB7A11}" type="presParOf" srcId="{A2F141E3-6A37-461C-907A-177ADB1F4840}" destId="{28BDBFE7-CAE0-4F31-B544-0FEC9EB727B7}" srcOrd="0" destOrd="0" presId="urn:microsoft.com/office/officeart/2005/8/layout/hierarchy4"/>
    <dgm:cxn modelId="{9E30DD94-0C46-46DE-97F2-B231FBE6E2EB}" type="presParOf" srcId="{A2F141E3-6A37-461C-907A-177ADB1F4840}" destId="{F361C56E-0685-4B5F-BA0F-52BC65D1B654}" srcOrd="1" destOrd="0" presId="urn:microsoft.com/office/officeart/2005/8/layout/hierarchy4"/>
    <dgm:cxn modelId="{46F2A1EA-DBF8-404B-975E-10F9EEBDBBB6}" type="presParOf" srcId="{8DBC1BB2-2421-428D-A352-4518ECDA0A0B}" destId="{F9D32856-78B8-4EB3-B844-DD5FAC325ECD}" srcOrd="1" destOrd="0" presId="urn:microsoft.com/office/officeart/2005/8/layout/hierarchy4"/>
    <dgm:cxn modelId="{C19CF52C-ADF4-405F-A503-8DF34E44B17E}" type="presParOf" srcId="{8DBC1BB2-2421-428D-A352-4518ECDA0A0B}" destId="{BEE09479-EBEC-4F1A-8648-FED8C9B27B0C}" srcOrd="2" destOrd="0" presId="urn:microsoft.com/office/officeart/2005/8/layout/hierarchy4"/>
    <dgm:cxn modelId="{B5C76B01-D089-4571-B915-C7B3ECB5AB08}" type="presParOf" srcId="{BEE09479-EBEC-4F1A-8648-FED8C9B27B0C}" destId="{534EBE45-0B69-4AD3-AAFF-99EC2A413D39}" srcOrd="0" destOrd="0" presId="urn:microsoft.com/office/officeart/2005/8/layout/hierarchy4"/>
    <dgm:cxn modelId="{968B035E-2790-48E6-861C-FA7D3CE4F2D3}" type="presParOf" srcId="{BEE09479-EBEC-4F1A-8648-FED8C9B27B0C}" destId="{2492F04C-5523-4C63-A0D5-D0B246FFCC0A}" srcOrd="1" destOrd="0" presId="urn:microsoft.com/office/officeart/2005/8/layout/hierarchy4"/>
    <dgm:cxn modelId="{5EF4DBA5-2009-4988-A40E-C94137D3A1EA}" type="presParOf" srcId="{8DBC1BB2-2421-428D-A352-4518ECDA0A0B}" destId="{672137BC-F015-4EAB-810C-466332143C6E}" srcOrd="3" destOrd="0" presId="urn:microsoft.com/office/officeart/2005/8/layout/hierarchy4"/>
    <dgm:cxn modelId="{814C56CC-95A0-42D6-AFA2-48D96E629FE6}" type="presParOf" srcId="{8DBC1BB2-2421-428D-A352-4518ECDA0A0B}" destId="{ECE57EF9-9C93-4E20-88BB-47434A778BE2}" srcOrd="4" destOrd="0" presId="urn:microsoft.com/office/officeart/2005/8/layout/hierarchy4"/>
    <dgm:cxn modelId="{E4C9CC0F-5CAD-4D19-9D1B-50741BDE4E60}" type="presParOf" srcId="{ECE57EF9-9C93-4E20-88BB-47434A778BE2}" destId="{97C6B792-EA4E-4803-ABF3-46A58A906D2B}" srcOrd="0" destOrd="0" presId="urn:microsoft.com/office/officeart/2005/8/layout/hierarchy4"/>
    <dgm:cxn modelId="{2DB6F6E9-0F6C-4F20-B098-B11BAE3C87F4}" type="presParOf" srcId="{ECE57EF9-9C93-4E20-88BB-47434A778BE2}" destId="{597CEF7E-3E27-41F9-8752-94B28836E76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0FFF7-0A82-472F-AD22-7F2B3F40DE08}">
      <dsp:nvSpPr>
        <dsp:cNvPr id="0" name=""/>
        <dsp:cNvSpPr/>
      </dsp:nvSpPr>
      <dsp:spPr>
        <a:xfrm>
          <a:off x="0" y="0"/>
          <a:ext cx="5467520" cy="1262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 err="1"/>
            <a:t>Request</a:t>
          </a:r>
          <a:endParaRPr lang="pt-BR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HTML</a:t>
          </a:r>
        </a:p>
      </dsp:txBody>
      <dsp:txXfrm>
        <a:off x="36965" y="36965"/>
        <a:ext cx="4105655" cy="1188132"/>
      </dsp:txXfrm>
    </dsp:sp>
    <dsp:sp modelId="{76C011F9-F79D-4187-B7EB-E04ABE7E7990}">
      <dsp:nvSpPr>
        <dsp:cNvPr id="0" name=""/>
        <dsp:cNvSpPr/>
      </dsp:nvSpPr>
      <dsp:spPr>
        <a:xfrm>
          <a:off x="482428" y="1472406"/>
          <a:ext cx="5467520" cy="1262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 err="1"/>
            <a:t>BeautifulSoup</a:t>
          </a:r>
          <a:endParaRPr lang="pt-BR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SOUP</a:t>
          </a:r>
        </a:p>
      </dsp:txBody>
      <dsp:txXfrm>
        <a:off x="519393" y="1509371"/>
        <a:ext cx="4090821" cy="1188132"/>
      </dsp:txXfrm>
    </dsp:sp>
    <dsp:sp modelId="{EF734274-5A03-491D-B1C8-4700A4055C4D}">
      <dsp:nvSpPr>
        <dsp:cNvPr id="0" name=""/>
        <dsp:cNvSpPr/>
      </dsp:nvSpPr>
      <dsp:spPr>
        <a:xfrm>
          <a:off x="964856" y="2944812"/>
          <a:ext cx="5467520" cy="1262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 err="1"/>
            <a:t>Parsing</a:t>
          </a:r>
          <a:endParaRPr lang="pt-BR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DATA FRAME</a:t>
          </a:r>
        </a:p>
      </dsp:txBody>
      <dsp:txXfrm>
        <a:off x="1001821" y="2981777"/>
        <a:ext cx="4090821" cy="1188132"/>
      </dsp:txXfrm>
    </dsp:sp>
    <dsp:sp modelId="{183AC744-4F68-4DF5-B4AA-41077D4327FA}">
      <dsp:nvSpPr>
        <dsp:cNvPr id="0" name=""/>
        <dsp:cNvSpPr/>
      </dsp:nvSpPr>
      <dsp:spPr>
        <a:xfrm>
          <a:off x="4647179" y="957064"/>
          <a:ext cx="820340" cy="820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4831755" y="957064"/>
        <a:ext cx="451188" cy="617306"/>
      </dsp:txXfrm>
    </dsp:sp>
    <dsp:sp modelId="{D19BDB62-7485-4EE3-BE3C-8EAAC58CB51B}">
      <dsp:nvSpPr>
        <dsp:cNvPr id="0" name=""/>
        <dsp:cNvSpPr/>
      </dsp:nvSpPr>
      <dsp:spPr>
        <a:xfrm>
          <a:off x="5129608" y="2421056"/>
          <a:ext cx="820340" cy="820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5314184" y="2421056"/>
        <a:ext cx="451188" cy="617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8450F-6A1A-4549-A5AB-D6F01EF6A964}">
      <dsp:nvSpPr>
        <dsp:cNvPr id="0" name=""/>
        <dsp:cNvSpPr/>
      </dsp:nvSpPr>
      <dsp:spPr>
        <a:xfrm>
          <a:off x="0" y="107267"/>
          <a:ext cx="2782358" cy="11129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Data </a:t>
          </a:r>
          <a:r>
            <a:rPr lang="pt-BR" sz="3100" kern="1200" dirty="0" err="1"/>
            <a:t>Analysis</a:t>
          </a:r>
          <a:endParaRPr lang="pt-BR" sz="3100" kern="1200" dirty="0"/>
        </a:p>
      </dsp:txBody>
      <dsp:txXfrm>
        <a:off x="556472" y="107267"/>
        <a:ext cx="1669415" cy="1112943"/>
      </dsp:txXfrm>
    </dsp:sp>
    <dsp:sp modelId="{C3B6565C-6EFB-4190-AF5C-6C62150AA421}">
      <dsp:nvSpPr>
        <dsp:cNvPr id="0" name=""/>
        <dsp:cNvSpPr/>
      </dsp:nvSpPr>
      <dsp:spPr>
        <a:xfrm>
          <a:off x="2422452" y="211294"/>
          <a:ext cx="2309357" cy="9237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Verifying data Nan</a:t>
          </a:r>
          <a:endParaRPr lang="pt-BR" sz="2500" kern="1200" dirty="0"/>
        </a:p>
      </dsp:txBody>
      <dsp:txXfrm>
        <a:off x="2884324" y="211294"/>
        <a:ext cx="1385614" cy="923743"/>
      </dsp:txXfrm>
    </dsp:sp>
    <dsp:sp modelId="{4DA50A31-BD50-4D4F-AC80-D7863C9859FD}">
      <dsp:nvSpPr>
        <dsp:cNvPr id="0" name=""/>
        <dsp:cNvSpPr/>
      </dsp:nvSpPr>
      <dsp:spPr>
        <a:xfrm>
          <a:off x="4408500" y="211294"/>
          <a:ext cx="2309357" cy="9237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drop</a:t>
          </a:r>
          <a:endParaRPr lang="pt-BR" sz="2500" kern="1200" dirty="0"/>
        </a:p>
      </dsp:txBody>
      <dsp:txXfrm>
        <a:off x="4870372" y="211294"/>
        <a:ext cx="1385614" cy="923743"/>
      </dsp:txXfrm>
    </dsp:sp>
    <dsp:sp modelId="{99EBB94A-EB38-4099-9A04-7FD9E940A37C}">
      <dsp:nvSpPr>
        <dsp:cNvPr id="0" name=""/>
        <dsp:cNvSpPr/>
      </dsp:nvSpPr>
      <dsp:spPr>
        <a:xfrm>
          <a:off x="28455" y="2669252"/>
          <a:ext cx="2782358" cy="11129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Orbit and Outcome</a:t>
          </a:r>
          <a:endParaRPr lang="pt-BR" sz="3100" kern="1200" dirty="0"/>
        </a:p>
      </dsp:txBody>
      <dsp:txXfrm>
        <a:off x="584927" y="2669252"/>
        <a:ext cx="1669415" cy="1112943"/>
      </dsp:txXfrm>
    </dsp:sp>
    <dsp:sp modelId="{0A511A3A-4C55-43FB-AC49-9B88CA703E01}">
      <dsp:nvSpPr>
        <dsp:cNvPr id="0" name=""/>
        <dsp:cNvSpPr/>
      </dsp:nvSpPr>
      <dsp:spPr>
        <a:xfrm>
          <a:off x="37095" y="1404114"/>
          <a:ext cx="2782358" cy="11129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 err="1"/>
            <a:t>Launchs</a:t>
          </a:r>
          <a:r>
            <a:rPr lang="pt-BR" sz="3100" kern="1200" dirty="0"/>
            <a:t> per site</a:t>
          </a:r>
        </a:p>
      </dsp:txBody>
      <dsp:txXfrm>
        <a:off x="593567" y="1404114"/>
        <a:ext cx="1669415" cy="1112943"/>
      </dsp:txXfrm>
    </dsp:sp>
    <dsp:sp modelId="{34DC61C2-8B37-4921-AE5A-6A7996B64C95}">
      <dsp:nvSpPr>
        <dsp:cNvPr id="0" name=""/>
        <dsp:cNvSpPr/>
      </dsp:nvSpPr>
      <dsp:spPr>
        <a:xfrm>
          <a:off x="2422452" y="2748806"/>
          <a:ext cx="2309357" cy="9237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Outcome</a:t>
          </a:r>
          <a:r>
            <a:rPr lang="pt-BR" sz="2500" kern="1200" dirty="0"/>
            <a:t> </a:t>
          </a:r>
        </a:p>
      </dsp:txBody>
      <dsp:txXfrm>
        <a:off x="2884324" y="2748806"/>
        <a:ext cx="1385614" cy="923743"/>
      </dsp:txXfrm>
    </dsp:sp>
    <dsp:sp modelId="{0A52F80C-C8CF-41A4-BF0E-6F176219CA6A}">
      <dsp:nvSpPr>
        <dsp:cNvPr id="0" name=""/>
        <dsp:cNvSpPr/>
      </dsp:nvSpPr>
      <dsp:spPr>
        <a:xfrm>
          <a:off x="4408500" y="2748806"/>
          <a:ext cx="2309357" cy="9237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Landing </a:t>
          </a:r>
          <a:r>
            <a:rPr lang="pt-BR" sz="2500" kern="1200" dirty="0" err="1"/>
            <a:t>Outcomes</a:t>
          </a:r>
          <a:endParaRPr lang="pt-BR" sz="2500" kern="1200" dirty="0"/>
        </a:p>
      </dsp:txBody>
      <dsp:txXfrm>
        <a:off x="4870372" y="2748806"/>
        <a:ext cx="1385614" cy="923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5E28C-FA10-4409-854F-69E1E7479CCD}">
      <dsp:nvSpPr>
        <dsp:cNvPr id="0" name=""/>
        <dsp:cNvSpPr/>
      </dsp:nvSpPr>
      <dsp:spPr>
        <a:xfrm>
          <a:off x="0" y="66276"/>
          <a:ext cx="8841343" cy="575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Standartize</a:t>
          </a:r>
          <a:r>
            <a:rPr lang="pt-BR" sz="2500" kern="1200" dirty="0"/>
            <a:t> data</a:t>
          </a:r>
        </a:p>
      </dsp:txBody>
      <dsp:txXfrm>
        <a:off x="16849" y="83125"/>
        <a:ext cx="8807645" cy="541566"/>
      </dsp:txXfrm>
    </dsp:sp>
    <dsp:sp modelId="{AD28246B-E60A-4257-99FF-08BFCCD88DA9}">
      <dsp:nvSpPr>
        <dsp:cNvPr id="0" name=""/>
        <dsp:cNvSpPr/>
      </dsp:nvSpPr>
      <dsp:spPr>
        <a:xfrm>
          <a:off x="12951" y="683893"/>
          <a:ext cx="8824083" cy="575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Split data</a:t>
          </a:r>
        </a:p>
      </dsp:txBody>
      <dsp:txXfrm>
        <a:off x="29800" y="700742"/>
        <a:ext cx="8790385" cy="541566"/>
      </dsp:txXfrm>
    </dsp:sp>
    <dsp:sp modelId="{045CF72C-BB1F-4ED6-8DCD-D8CD6E58085A}">
      <dsp:nvSpPr>
        <dsp:cNvPr id="0" name=""/>
        <dsp:cNvSpPr/>
      </dsp:nvSpPr>
      <dsp:spPr>
        <a:xfrm>
          <a:off x="0" y="1313425"/>
          <a:ext cx="2337962" cy="575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Logistic</a:t>
          </a:r>
          <a:r>
            <a:rPr lang="pt-BR" sz="2200" kern="1200" dirty="0"/>
            <a:t> </a:t>
          </a:r>
          <a:r>
            <a:rPr lang="pt-BR" sz="2200" kern="1200" dirty="0" err="1"/>
            <a:t>Regression</a:t>
          </a:r>
          <a:endParaRPr lang="pt-BR" sz="2200" kern="1200" dirty="0"/>
        </a:p>
      </dsp:txBody>
      <dsp:txXfrm>
        <a:off x="16849" y="1330274"/>
        <a:ext cx="2304264" cy="541566"/>
      </dsp:txXfrm>
    </dsp:sp>
    <dsp:sp modelId="{28BDBFE7-CAE0-4F31-B544-0FEC9EB727B7}">
      <dsp:nvSpPr>
        <dsp:cNvPr id="0" name=""/>
        <dsp:cNvSpPr/>
      </dsp:nvSpPr>
      <dsp:spPr>
        <a:xfrm>
          <a:off x="7574429" y="1313424"/>
          <a:ext cx="1275556" cy="575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KNN</a:t>
          </a:r>
        </a:p>
      </dsp:txBody>
      <dsp:txXfrm>
        <a:off x="7591278" y="1330273"/>
        <a:ext cx="1241858" cy="541566"/>
      </dsp:txXfrm>
    </dsp:sp>
    <dsp:sp modelId="{534EBE45-0B69-4AD3-AAFF-99EC2A413D39}">
      <dsp:nvSpPr>
        <dsp:cNvPr id="0" name=""/>
        <dsp:cNvSpPr/>
      </dsp:nvSpPr>
      <dsp:spPr>
        <a:xfrm>
          <a:off x="2317846" y="1313426"/>
          <a:ext cx="1041926" cy="575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SVM</a:t>
          </a:r>
        </a:p>
      </dsp:txBody>
      <dsp:txXfrm>
        <a:off x="2334695" y="1330275"/>
        <a:ext cx="1008228" cy="541566"/>
      </dsp:txXfrm>
    </dsp:sp>
    <dsp:sp modelId="{97C6B792-EA4E-4803-ABF3-46A58A906D2B}">
      <dsp:nvSpPr>
        <dsp:cNvPr id="0" name=""/>
        <dsp:cNvSpPr/>
      </dsp:nvSpPr>
      <dsp:spPr>
        <a:xfrm>
          <a:off x="3340875" y="1313426"/>
          <a:ext cx="4216841" cy="575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Decision</a:t>
          </a:r>
          <a:r>
            <a:rPr lang="pt-BR" sz="2200" kern="1200" dirty="0"/>
            <a:t> </a:t>
          </a:r>
          <a:r>
            <a:rPr lang="pt-BR" sz="2200" kern="1200" dirty="0" err="1"/>
            <a:t>Tree</a:t>
          </a:r>
          <a:endParaRPr lang="pt-BR" sz="2200" kern="1200" dirty="0"/>
        </a:p>
      </dsp:txBody>
      <dsp:txXfrm>
        <a:off x="3357724" y="1330275"/>
        <a:ext cx="4183143" cy="541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Leonardo A. M.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Pessôa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12-03-2023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https://github.com/lampessoa/IBM_course/blob/ac3a586fe2430d1952e18c1aafe2782672af46b4/Projeto%20Final%20-%20Data%20Wrangling%20(1).ipynb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FD032B5-2EA9-2B0C-6564-E9574CFE6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861823"/>
              </p:ext>
            </p:extLst>
          </p:nvPr>
        </p:nvGraphicFramePr>
        <p:xfrm>
          <a:off x="3026003" y="1329179"/>
          <a:ext cx="6719659" cy="3883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/class – (pay load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influentiates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outcome?)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/class –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influentiates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outcome?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Launch Site/class – relation of payload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type – the orbit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influentiates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outcome?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Orbit type – relation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 yearly trend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https://github.com/lampessoa/IBM_course/blob/d2b379d1a74c0d6771d005f1bcb20c713492c2a0/Projeto%20Final%20-%20EDA.ipynb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effectLst/>
                <a:latin typeface="-apple-system"/>
              </a:rPr>
              <a:t>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effectLst/>
                <a:latin typeface="-apple-system"/>
              </a:rPr>
              <a:t>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effectLst/>
                <a:latin typeface="-apple-system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effectLst/>
                <a:latin typeface="-apple-system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effectLst/>
                <a:latin typeface="-apple-system"/>
              </a:rPr>
              <a:t>date when the first successful landing outcome in ground pad was </a:t>
            </a:r>
            <a:r>
              <a:rPr lang="en-US" sz="1400" b="1" i="0" dirty="0" err="1">
                <a:effectLst/>
                <a:latin typeface="-apple-system"/>
              </a:rPr>
              <a:t>acheived</a:t>
            </a:r>
            <a:r>
              <a:rPr lang="en-US" sz="1400" b="1" i="0" dirty="0">
                <a:effectLst/>
                <a:latin typeface="-apple-system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effectLst/>
                <a:latin typeface="-apple-system"/>
              </a:rPr>
              <a:t>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effectLst/>
                <a:latin typeface="-apple-system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i="0" dirty="0">
                <a:effectLst/>
                <a:latin typeface="-apple-system"/>
              </a:rPr>
              <a:t>successful landing outcomes between the date 04-06-2010 and 20-03-2017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https://github.com/lampessoa/IBM_course/blob/d90b8780e03b51b3f564805f9baf024829411d67/jupyter_labs_eda_sql_coursera_sqllite.ipynb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representing the launch sites and the failures/successes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Geographical representation, proximity to coastlines, roads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buidings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item was not totally completed (distances)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https://github.com/lampessoa/IBM_course/blob/ad51d40632a27df5bebc181eb589b9f3acabf80f/IBM-DS0321EN-SkillsNetwork_labs_module_3_lab_jupyter_launch_site_location.jupyterlite%20(2).ipynb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Successes/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Insucesses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Payload X launch Site (success/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geographic differences on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influence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https://github.com/lampessoa/IBM_course/blob/c506a2a469e972c10d5d499e79172e860f7e17fa/DashSpaceX%20(1).ipynb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356701"/>
            <a:ext cx="9745589" cy="38202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- Parameters – Grid Search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of each model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on data not used for training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Contingency tables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https://github.com/lampessoa/IBM_course/blob/b51fabfe4850627a71ff83522c85b66baf466e16/IBM-DS0321EN-SkillsNetwork_labs_module_4_SpaceX_Machine_Learning_Prediction_Part_5.jupyterlite%20(1).ipynb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B27EEEA-4C63-3390-153D-10831C2B8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863928"/>
              </p:ext>
            </p:extLst>
          </p:nvPr>
        </p:nvGraphicFramePr>
        <p:xfrm>
          <a:off x="1217811" y="1240068"/>
          <a:ext cx="8849986" cy="262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3671712"/>
            <a:ext cx="6968701" cy="21972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dirty="0">
                <a:effectLst/>
                <a:latin typeface="-apple-system"/>
              </a:rPr>
              <a:t> flight number increases, the first stage is more likely to land successfully.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dirty="0">
                <a:effectLst/>
                <a:latin typeface="-apple-system"/>
              </a:rPr>
              <a:t>more massive the payload, the less likely the first stage will return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CA874E-1D12-843B-95DF-7B97DA10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53" y="1328055"/>
            <a:ext cx="10371719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428999"/>
            <a:ext cx="5018047" cy="24523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Preponderance of CCAFS SLC 40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297E1660-F494-91F6-4781-7B3CC503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07097"/>
            <a:ext cx="10714649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FEE45B-44D2-02BA-9AC9-1452E4966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06" y="1360223"/>
            <a:ext cx="4011166" cy="2775403"/>
          </a:xfrm>
          <a:prstGeom prst="rect">
            <a:avLst/>
          </a:prstGeom>
        </p:spPr>
      </p:pic>
      <p:pic>
        <p:nvPicPr>
          <p:cNvPr id="8" name="Imagem 7" descr="Uma imagem contendo Aplicativo&#10;&#10;Descrição gerada automaticamente">
            <a:extLst>
              <a:ext uri="{FF2B5EF4-FFF2-40B4-BE49-F238E27FC236}">
                <a16:creationId xmlns:a16="http://schemas.microsoft.com/office/drawing/2014/main" id="{1239B4AC-977A-76B8-7CCD-33708AA25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21" y="4267240"/>
            <a:ext cx="9429580" cy="24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7C7A5AB-4DF1-C305-7A4A-DF0740A1E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46" y="4138367"/>
            <a:ext cx="9811278" cy="25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D992727-1EB2-6F8F-943A-080A9382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44" y="2158245"/>
            <a:ext cx="6669146" cy="18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151F59-1B18-7C6D-1548-30572F12B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593130"/>
            <a:ext cx="7393301" cy="48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command “distinct” avoids repetition of the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56AD471-D22D-D1EC-8D74-2CBE7EC1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29" y="2224935"/>
            <a:ext cx="6027942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8256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 to allow all launch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starting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limit 5 to constrain the n records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77004A-C3A9-D1A5-12E6-36CF76B8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6" y="2689499"/>
            <a:ext cx="11027096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to obtain the sum of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272A96-D718-BB0C-38B4-FD5BDC95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27" y="3364322"/>
            <a:ext cx="6706181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avg command to obtain the mean of payload mass carried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730DA2-CBE5-AE5C-0204-81B2A3D0B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8" y="3428999"/>
            <a:ext cx="10158340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select for the desired term, and getting the first date with limit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BFCD05-7CC6-14E6-5102-08EBD30F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97" y="3069142"/>
            <a:ext cx="998306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constraints are used to limit the payload within the limits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2F99E8-7B08-CB90-BC64-1467F10A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85" y="3657323"/>
            <a:ext cx="11202371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67267" y="1319753"/>
            <a:ext cx="10418344" cy="480766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Methodology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Space X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 rate of success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model created – high probability to forecast success outcome (83%)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Grouping the results by mission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C49DB5-9621-C488-913E-CBF8E927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094301"/>
            <a:ext cx="9426757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max () to constrain the results to maximum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ED1C6F-76EA-5828-B0BA-B92C8D5C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82" y="2802538"/>
            <a:ext cx="9604408" cy="38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split date components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724997-CDF5-56C5-5A21-4A733521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3657601"/>
            <a:ext cx="7618026" cy="28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Using% as a wildcard, and between to limit the dates to the considered period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951D287-6670-6ACE-C132-748FCB79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2" y="4210482"/>
            <a:ext cx="10646063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Southern  locations closer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equador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– less gravity – easier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 to ocean – prevent crashes on populated areas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- General Location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91359-0BFB-F831-268F-874470F3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442" y="1615283"/>
            <a:ext cx="7523116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 marks representing the number of records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Records geographic representation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43D9E5-77E1-ECC4-2E1D-54C8F029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74" y="2440448"/>
            <a:ext cx="8163252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Espaço Reservado para Conteúdo 3" descr="Mapa&#10;&#10;Descrição gerada automaticamente">
            <a:extLst>
              <a:ext uri="{FF2B5EF4-FFF2-40B4-BE49-F238E27FC236}">
                <a16:creationId xmlns:a16="http://schemas.microsoft.com/office/drawing/2014/main" id="{024CAC56-1017-BCF9-683A-C26E6C694C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41923" y="2052749"/>
            <a:ext cx="3738778" cy="20263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Geographic Disposition of nearby launch sites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5246B103-4EBB-43A4-F9CA-ADE7C5E84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47" y="2035149"/>
            <a:ext cx="4147795" cy="215959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B43150A-66E5-B6D9-A762-DF9C46FE8C3B}"/>
              </a:ext>
            </a:extLst>
          </p:cNvPr>
          <p:cNvSpPr txBox="1"/>
          <p:nvPr/>
        </p:nvSpPr>
        <p:spPr>
          <a:xfrm>
            <a:off x="1652047" y="4429080"/>
            <a:ext cx="6094428" cy="94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Low density populated areas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1  -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insucess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+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40 -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success count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78D59F-09D0-515A-C502-E4D6607E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45" y="2619970"/>
            <a:ext cx="6432252" cy="360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395166"/>
            <a:ext cx="10304988" cy="483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– why Y is better – because we know the X path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Forecast about SPACE X launches and possible stage 1 reuse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Competitive information about price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– where collect?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– Exploratory – Analysis – Forecast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the success rate changes along the time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best models to evaluate the outcome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0E4BDFE-1A52-11DB-BA93-4A2E41F536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379918" y="1825625"/>
            <a:ext cx="9905692" cy="40849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Possibility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analyse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specific ranges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X class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722450-988F-746F-779D-EFC14A7B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1" y="3182559"/>
            <a:ext cx="5874765" cy="25205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45313EE-24AF-DA7E-CB5E-119065E7B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369" y="2132624"/>
            <a:ext cx="6294291" cy="23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Train – tree seems better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– all models equivalent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all have the same performance on test, tree have the best train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FFD82B-A1DE-47A0-D9FA-8C44E60C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057" y="1466680"/>
            <a:ext cx="4295319" cy="25397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BC7706-EBE0-0E68-048C-8F3BD8A7C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577" y="4130877"/>
            <a:ext cx="4069799" cy="26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only 18 samples to test 3 TN, 12 TP and 3 FP (0 FN).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2A2FFA-00BC-7EC2-F7F4-C4121DE7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14" y="3042290"/>
            <a:ext cx="4528637" cy="28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79667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effectLst/>
                <a:latin typeface="-apple-system"/>
              </a:rPr>
              <a:t> flight number increases, the first stage is more likely to land successfully.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effectLst/>
                <a:latin typeface="-apple-system"/>
              </a:rPr>
              <a:t>more massive the payload, the less likely the first stage will return</a:t>
            </a:r>
            <a:endParaRPr lang="en-US" sz="3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 orbit X number of flight is not appearing in all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Yearly trend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with close accuracy on test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model reaching approximately 0.83 on test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Contingency table - no False Negatives on the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useful to use Google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Colab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some executions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Specially in dash, the use of inline execution allowed an easier debug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 from SPACEX 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cleaning,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NaN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observations and normalization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0581"/>
            <a:ext cx="10515600" cy="47063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to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link details the 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https://github.com/lampessoa/IBM_course/blob/947d954e8fc79c061ad50ebf793ffa54a5084479/Projeto%20Final%20-%20Dados%20(1).ipynb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760809-5207-1637-B3E0-BCD1D5EB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06055"/>
            <a:ext cx="4816653" cy="20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Falcon 9 and Falcon Heavy Launches Records from 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https://github.com/lampessoa/IBM_course/blob/1c07e418aa0dcddbaff24a46941b24688250f8f6/Projeto%20Final%20-%20webscraping.ipynb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2E71F06-306A-6C60-AF1F-AA2119109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71133"/>
              </p:ext>
            </p:extLst>
          </p:nvPr>
        </p:nvGraphicFramePr>
        <p:xfrm>
          <a:off x="5184742" y="1529398"/>
          <a:ext cx="6432377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</TotalTime>
  <Words>1499</Words>
  <Application>Microsoft Office PowerPoint</Application>
  <PresentationFormat>Widescreen</PresentationFormat>
  <Paragraphs>283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Leonardo Pessoa</cp:lastModifiedBy>
  <cp:revision>207</cp:revision>
  <dcterms:created xsi:type="dcterms:W3CDTF">2021-04-29T18:58:34Z</dcterms:created>
  <dcterms:modified xsi:type="dcterms:W3CDTF">2023-03-16T01:37:44Z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